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3716000" cx="2438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Proxima Nova Extrabold"/>
      <p:bold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Montserrat ExtraBold"/>
      <p:bold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iEDgZQ0lXj2mzF/IpP59FXJv+0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2FBB69-E5C5-489A-B569-D4B25248EBD0}">
  <a:tblStyle styleId="{072FBB69-E5C5-489A-B569-D4B25248EBD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ProximaNova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MontserratSemiBold-regular.fntdata"/><Relationship Id="rId32" Type="http://schemas.openxmlformats.org/officeDocument/2006/relationships/slide" Target="slides/slide27.xml"/><Relationship Id="rId35" Type="http://schemas.openxmlformats.org/officeDocument/2006/relationships/font" Target="fonts/MontserratSemiBold-italic.fntdata"/><Relationship Id="rId34" Type="http://schemas.openxmlformats.org/officeDocument/2006/relationships/font" Target="fonts/MontserratSemiBold-bold.fntdata"/><Relationship Id="rId37" Type="http://schemas.openxmlformats.org/officeDocument/2006/relationships/font" Target="fonts/ProximaNova-regular.fntdata"/><Relationship Id="rId36" Type="http://schemas.openxmlformats.org/officeDocument/2006/relationships/font" Target="fonts/MontserratSemiBold-boldItalic.fntdata"/><Relationship Id="rId39" Type="http://schemas.openxmlformats.org/officeDocument/2006/relationships/font" Target="fonts/ProximaNova-italic.fntdata"/><Relationship Id="rId38" Type="http://schemas.openxmlformats.org/officeDocument/2006/relationships/font" Target="fonts/ProximaNov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ExtraBold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ea064818a_0_5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dea064818a_0_5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ea064818a_0_5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gdea064818a_0_5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ea064818a_0_4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dea064818a_0_4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ea064818a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dea064818a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ea064818a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dea064818a_0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ea064818a_0_3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gdea064818a_0_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ea064818a_0_4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dea064818a_0_4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ea064818a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gdea064818a_0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ea064818a_0_3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dea064818a_0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На этом моменте переходим в ноутбук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ea064818a_0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gdea064818a_0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ea064818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dea064818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Давайте сначала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ea064818a_0_5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gdea064818a_0_5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ea064818a_0_8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gdea064818a_0_8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ea064818a_0_7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Google Shape;562;gdea064818a_0_7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ea064818a_0_7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gdea064818a_0_7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ea064818a_0_8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gdea064818a_0_8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ea064818a_0_8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4" name="Google Shape;644;gdea064818a_0_8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ea064818a_0_9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6" name="Google Shape;656;gdea064818a_0_9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6" name="Google Shape;666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ea064818a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dea064818a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ea064818a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gdea064818a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ea064818a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gdea064818a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a064818a_0_6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dea064818a_0_6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ea064818a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dea064818a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ea064818a_0_4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gdea064818a_0_4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_1">
  <p:cSld name="1_Титульный слайд_1">
    <p:bg>
      <p:bgPr>
        <a:solidFill>
          <a:srgbClr val="55008C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45"/>
          <p:cNvGrpSpPr/>
          <p:nvPr/>
        </p:nvGrpSpPr>
        <p:grpSpPr>
          <a:xfrm>
            <a:off x="-228600" y="4775"/>
            <a:ext cx="24611391" cy="13715970"/>
            <a:chOff x="0" y="2847"/>
            <a:chExt cx="12190496" cy="6854900"/>
          </a:xfrm>
        </p:grpSpPr>
        <p:sp>
          <p:nvSpPr>
            <p:cNvPr id="12" name="Google Shape;12;p45"/>
            <p:cNvSpPr/>
            <p:nvPr/>
          </p:nvSpPr>
          <p:spPr>
            <a:xfrm>
              <a:off x="1710775" y="2420282"/>
              <a:ext cx="10479721" cy="4437465"/>
            </a:xfrm>
            <a:custGeom>
              <a:rect b="b" l="l" r="r" t="t"/>
              <a:pathLst>
                <a:path extrusionOk="0" h="4437465" w="10479721">
                  <a:moveTo>
                    <a:pt x="0" y="4437466"/>
                  </a:moveTo>
                  <a:lnTo>
                    <a:pt x="2525671" y="4437466"/>
                  </a:lnTo>
                  <a:lnTo>
                    <a:pt x="10479721" y="158566"/>
                  </a:lnTo>
                  <a:lnTo>
                    <a:pt x="10479721" y="0"/>
                  </a:lnTo>
                  <a:lnTo>
                    <a:pt x="0" y="4437466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>
              <a:off x="5131916" y="3868831"/>
              <a:ext cx="7058580" cy="2988916"/>
            </a:xfrm>
            <a:custGeom>
              <a:rect b="b" l="l" r="r" t="t"/>
              <a:pathLst>
                <a:path extrusionOk="0" h="2988916" w="7058580">
                  <a:moveTo>
                    <a:pt x="0" y="2988917"/>
                  </a:moveTo>
                  <a:lnTo>
                    <a:pt x="1920309" y="2988917"/>
                  </a:lnTo>
                  <a:lnTo>
                    <a:pt x="7058581" y="224767"/>
                  </a:lnTo>
                  <a:lnTo>
                    <a:pt x="7058581" y="0"/>
                  </a:lnTo>
                  <a:lnTo>
                    <a:pt x="0" y="2988917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>
              <a:off x="0" y="971665"/>
              <a:ext cx="12190496" cy="5886082"/>
            </a:xfrm>
            <a:custGeom>
              <a:rect b="b" l="l" r="r" t="t"/>
              <a:pathLst>
                <a:path extrusionOk="0" h="5886082" w="12190496">
                  <a:moveTo>
                    <a:pt x="0" y="5161842"/>
                  </a:moveTo>
                  <a:lnTo>
                    <a:pt x="0" y="5738174"/>
                  </a:lnTo>
                  <a:lnTo>
                    <a:pt x="70938" y="5886082"/>
                  </a:lnTo>
                  <a:lnTo>
                    <a:pt x="1420669" y="5886082"/>
                  </a:lnTo>
                  <a:lnTo>
                    <a:pt x="12190497" y="92434"/>
                  </a:lnTo>
                  <a:lnTo>
                    <a:pt x="12190497" y="0"/>
                  </a:lnTo>
                  <a:lnTo>
                    <a:pt x="0" y="5161842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>
              <a:off x="8552988" y="5317448"/>
              <a:ext cx="3637507" cy="1540299"/>
            </a:xfrm>
            <a:custGeom>
              <a:rect b="b" l="l" r="r" t="t"/>
              <a:pathLst>
                <a:path extrusionOk="0" h="1540299" w="3637507">
                  <a:moveTo>
                    <a:pt x="0" y="1540300"/>
                  </a:moveTo>
                  <a:lnTo>
                    <a:pt x="1315082" y="1540300"/>
                  </a:lnTo>
                  <a:lnTo>
                    <a:pt x="3637508" y="290899"/>
                  </a:lnTo>
                  <a:lnTo>
                    <a:pt x="3637508" y="0"/>
                  </a:lnTo>
                  <a:lnTo>
                    <a:pt x="0" y="154030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>
              <a:off x="11974129" y="6766065"/>
              <a:ext cx="216367" cy="91682"/>
            </a:xfrm>
            <a:custGeom>
              <a:rect b="b" l="l" r="r" t="t"/>
              <a:pathLst>
                <a:path extrusionOk="0" h="91682" w="216367">
                  <a:moveTo>
                    <a:pt x="0" y="91683"/>
                  </a:moveTo>
                  <a:lnTo>
                    <a:pt x="216367" y="91683"/>
                  </a:lnTo>
                  <a:lnTo>
                    <a:pt x="216367" y="0"/>
                  </a:lnTo>
                  <a:lnTo>
                    <a:pt x="0" y="91683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>
              <a:off x="0" y="2847"/>
              <a:ext cx="8531666" cy="4589609"/>
            </a:xfrm>
            <a:custGeom>
              <a:rect b="b" l="l" r="r" t="t"/>
              <a:pathLst>
                <a:path extrusionOk="0" h="4589609" w="8531666">
                  <a:moveTo>
                    <a:pt x="7636265" y="0"/>
                  </a:moveTo>
                  <a:lnTo>
                    <a:pt x="0" y="3233427"/>
                  </a:lnTo>
                  <a:lnTo>
                    <a:pt x="0" y="4589610"/>
                  </a:lnTo>
                  <a:lnTo>
                    <a:pt x="8531667" y="0"/>
                  </a:lnTo>
                  <a:lnTo>
                    <a:pt x="763626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>
              <a:off x="0" y="2847"/>
              <a:ext cx="2900042" cy="1560112"/>
            </a:xfrm>
            <a:custGeom>
              <a:rect b="b" l="l" r="r" t="t"/>
              <a:pathLst>
                <a:path extrusionOk="0" h="1560112" w="2900042">
                  <a:moveTo>
                    <a:pt x="794052" y="0"/>
                  </a:moveTo>
                  <a:lnTo>
                    <a:pt x="0" y="336193"/>
                  </a:lnTo>
                  <a:lnTo>
                    <a:pt x="0" y="1560112"/>
                  </a:lnTo>
                  <a:lnTo>
                    <a:pt x="2900042" y="0"/>
                  </a:lnTo>
                  <a:lnTo>
                    <a:pt x="794052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>
              <a:off x="0" y="2847"/>
              <a:ext cx="5715888" cy="3074860"/>
            </a:xfrm>
            <a:custGeom>
              <a:rect b="b" l="l" r="r" t="t"/>
              <a:pathLst>
                <a:path extrusionOk="0" h="3074860" w="5715888">
                  <a:moveTo>
                    <a:pt x="4215125" y="0"/>
                  </a:moveTo>
                  <a:lnTo>
                    <a:pt x="0" y="1784810"/>
                  </a:lnTo>
                  <a:lnTo>
                    <a:pt x="0" y="3074861"/>
                  </a:lnTo>
                  <a:lnTo>
                    <a:pt x="5715889" y="0"/>
                  </a:lnTo>
                  <a:lnTo>
                    <a:pt x="421512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>
              <a:off x="0" y="2847"/>
              <a:ext cx="84264" cy="45294"/>
            </a:xfrm>
            <a:custGeom>
              <a:rect b="b" l="l" r="r" t="t"/>
              <a:pathLst>
                <a:path extrusionOk="0" h="45294" w="84264">
                  <a:moveTo>
                    <a:pt x="0" y="0"/>
                  </a:moveTo>
                  <a:lnTo>
                    <a:pt x="0" y="45295"/>
                  </a:lnTo>
                  <a:lnTo>
                    <a:pt x="842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>
              <a:off x="0" y="2847"/>
              <a:ext cx="11347444" cy="6104358"/>
            </a:xfrm>
            <a:custGeom>
              <a:rect b="b" l="l" r="r" t="t"/>
              <a:pathLst>
                <a:path extrusionOk="0" h="6104358" w="11347444">
                  <a:moveTo>
                    <a:pt x="11057337" y="0"/>
                  </a:moveTo>
                  <a:lnTo>
                    <a:pt x="0" y="4682044"/>
                  </a:lnTo>
                  <a:lnTo>
                    <a:pt x="0" y="6104359"/>
                  </a:lnTo>
                  <a:lnTo>
                    <a:pt x="11347445" y="0"/>
                  </a:lnTo>
                  <a:lnTo>
                    <a:pt x="11057337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45"/>
          <p:cNvSpPr txBox="1"/>
          <p:nvPr>
            <p:ph type="ctrTitle"/>
          </p:nvPr>
        </p:nvSpPr>
        <p:spPr>
          <a:xfrm>
            <a:off x="1440003" y="7044425"/>
            <a:ext cx="12046801" cy="47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0"/>
              <a:buFont typeface="Montserrat ExtraBold"/>
              <a:buNone/>
              <a:defRPr i="0" sz="1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3" name="Google Shape;23;p45"/>
          <p:cNvSpPr txBox="1"/>
          <p:nvPr>
            <p:ph idx="1" type="subTitle"/>
          </p:nvPr>
        </p:nvSpPr>
        <p:spPr>
          <a:xfrm>
            <a:off x="1440007" y="12003772"/>
            <a:ext cx="150024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Montserrat"/>
              <a:buNone/>
              <a:defRPr i="0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ontserrat"/>
              <a:buNone/>
              <a:defRPr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артинкой 1">
  <p:cSld name="CUSTOM_1_1_2">
    <p:bg>
      <p:bgPr>
        <a:solidFill>
          <a:srgbClr val="F9F9F9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9" name="Google Shape;109;p54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110" name="Google Shape;110;p54"/>
            <p:cNvSpPr/>
            <p:nvPr/>
          </p:nvSpPr>
          <p:spPr>
            <a:xfrm>
              <a:off x="4615909" y="3228613"/>
              <a:ext cx="1589660" cy="297135"/>
            </a:xfrm>
            <a:custGeom>
              <a:rect b="b" l="l" r="r" t="t"/>
              <a:pathLst>
                <a:path extrusionOk="0" h="297135" w="158966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4"/>
            <p:cNvSpPr/>
            <p:nvPr/>
          </p:nvSpPr>
          <p:spPr>
            <a:xfrm>
              <a:off x="3336742" y="3228613"/>
              <a:ext cx="1217135" cy="297135"/>
            </a:xfrm>
            <a:custGeom>
              <a:rect b="b" l="l" r="r" t="t"/>
              <a:pathLst>
                <a:path extrusionOk="0" h="297135" w="1217135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 3">
  <p:cSld name="CUSTOM_1_1_3_1">
    <p:bg>
      <p:bgPr>
        <a:solidFill>
          <a:srgbClr val="F9F9F9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5"/>
          <p:cNvSpPr/>
          <p:nvPr/>
        </p:nvSpPr>
        <p:spPr>
          <a:xfrm>
            <a:off x="900000" y="900000"/>
            <a:ext cx="22582799" cy="119160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5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5" name="Google Shape;115;p55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116" name="Google Shape;116;p55"/>
            <p:cNvSpPr/>
            <p:nvPr/>
          </p:nvSpPr>
          <p:spPr>
            <a:xfrm>
              <a:off x="4615909" y="3228613"/>
              <a:ext cx="1589660" cy="297135"/>
            </a:xfrm>
            <a:custGeom>
              <a:rect b="b" l="l" r="r" t="t"/>
              <a:pathLst>
                <a:path extrusionOk="0" h="297135" w="158966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5"/>
            <p:cNvSpPr/>
            <p:nvPr/>
          </p:nvSpPr>
          <p:spPr>
            <a:xfrm>
              <a:off x="3336742" y="3228613"/>
              <a:ext cx="1217135" cy="297135"/>
            </a:xfrm>
            <a:custGeom>
              <a:rect b="b" l="l" r="r" t="t"/>
              <a:pathLst>
                <a:path extrusionOk="0" h="297135" w="1217135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55"/>
          <p:cNvGrpSpPr/>
          <p:nvPr/>
        </p:nvGrpSpPr>
        <p:grpSpPr>
          <a:xfrm>
            <a:off x="900050" y="900075"/>
            <a:ext cx="22582564" cy="11915889"/>
            <a:chOff x="0" y="1853"/>
            <a:chExt cx="5143506" cy="2892838"/>
          </a:xfrm>
        </p:grpSpPr>
        <p:sp>
          <p:nvSpPr>
            <p:cNvPr id="119" name="Google Shape;119;p55"/>
            <p:cNvSpPr/>
            <p:nvPr/>
          </p:nvSpPr>
          <p:spPr>
            <a:xfrm>
              <a:off x="1928828" y="1853"/>
              <a:ext cx="1285876" cy="2892838"/>
            </a:xfrm>
            <a:custGeom>
              <a:rect b="b" l="l" r="r" t="t"/>
              <a:pathLst>
                <a:path extrusionOk="0" h="2892838" w="1285876">
                  <a:moveTo>
                    <a:pt x="428608" y="0"/>
                  </a:moveTo>
                  <a:lnTo>
                    <a:pt x="0" y="1446419"/>
                  </a:lnTo>
                  <a:lnTo>
                    <a:pt x="428608" y="1446419"/>
                  </a:lnTo>
                  <a:lnTo>
                    <a:pt x="857242" y="2892838"/>
                  </a:lnTo>
                  <a:lnTo>
                    <a:pt x="1285877" y="1446419"/>
                  </a:lnTo>
                  <a:lnTo>
                    <a:pt x="857242" y="1446419"/>
                  </a:lnTo>
                  <a:lnTo>
                    <a:pt x="428608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55"/>
            <p:cNvSpPr/>
            <p:nvPr/>
          </p:nvSpPr>
          <p:spPr>
            <a:xfrm>
              <a:off x="642951" y="1853"/>
              <a:ext cx="1285876" cy="2892838"/>
            </a:xfrm>
            <a:custGeom>
              <a:rect b="b" l="l" r="r" t="t"/>
              <a:pathLst>
                <a:path extrusionOk="0" h="2892838" w="1285876">
                  <a:moveTo>
                    <a:pt x="428608" y="0"/>
                  </a:moveTo>
                  <a:lnTo>
                    <a:pt x="0" y="1446419"/>
                  </a:lnTo>
                  <a:lnTo>
                    <a:pt x="428608" y="1446419"/>
                  </a:lnTo>
                  <a:lnTo>
                    <a:pt x="857242" y="2892838"/>
                  </a:lnTo>
                  <a:lnTo>
                    <a:pt x="1285877" y="1446419"/>
                  </a:lnTo>
                  <a:lnTo>
                    <a:pt x="857242" y="1446419"/>
                  </a:lnTo>
                  <a:lnTo>
                    <a:pt x="428608" y="0"/>
                  </a:lnTo>
                  <a:lnTo>
                    <a:pt x="428608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55"/>
            <p:cNvSpPr/>
            <p:nvPr/>
          </p:nvSpPr>
          <p:spPr>
            <a:xfrm>
              <a:off x="3214678" y="1853"/>
              <a:ext cx="1285903" cy="2892838"/>
            </a:xfrm>
            <a:custGeom>
              <a:rect b="b" l="l" r="r" t="t"/>
              <a:pathLst>
                <a:path extrusionOk="0" h="2892838" w="1285903">
                  <a:moveTo>
                    <a:pt x="428635" y="0"/>
                  </a:moveTo>
                  <a:lnTo>
                    <a:pt x="0" y="1446419"/>
                  </a:lnTo>
                  <a:lnTo>
                    <a:pt x="428635" y="1446419"/>
                  </a:lnTo>
                  <a:lnTo>
                    <a:pt x="857269" y="2892838"/>
                  </a:lnTo>
                  <a:lnTo>
                    <a:pt x="1285904" y="1446419"/>
                  </a:lnTo>
                  <a:lnTo>
                    <a:pt x="857269" y="1446419"/>
                  </a:lnTo>
                  <a:lnTo>
                    <a:pt x="428635" y="0"/>
                  </a:lnTo>
                  <a:lnTo>
                    <a:pt x="42863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55"/>
            <p:cNvSpPr/>
            <p:nvPr/>
          </p:nvSpPr>
          <p:spPr>
            <a:xfrm>
              <a:off x="0" y="725062"/>
              <a:ext cx="642951" cy="2169628"/>
            </a:xfrm>
            <a:custGeom>
              <a:rect b="b" l="l" r="r" t="t"/>
              <a:pathLst>
                <a:path extrusionOk="0" h="2169628" w="642951">
                  <a:moveTo>
                    <a:pt x="0" y="1446419"/>
                  </a:moveTo>
                  <a:lnTo>
                    <a:pt x="214317" y="2169629"/>
                  </a:lnTo>
                  <a:lnTo>
                    <a:pt x="642952" y="723210"/>
                  </a:lnTo>
                  <a:lnTo>
                    <a:pt x="214317" y="723210"/>
                  </a:lnTo>
                  <a:lnTo>
                    <a:pt x="0" y="0"/>
                  </a:lnTo>
                  <a:lnTo>
                    <a:pt x="0" y="1446419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55"/>
            <p:cNvSpPr/>
            <p:nvPr/>
          </p:nvSpPr>
          <p:spPr>
            <a:xfrm>
              <a:off x="4500582" y="1853"/>
              <a:ext cx="642924" cy="2169628"/>
            </a:xfrm>
            <a:custGeom>
              <a:rect b="b" l="l" r="r" t="t"/>
              <a:pathLst>
                <a:path extrusionOk="0" h="2169628" w="642924">
                  <a:moveTo>
                    <a:pt x="428608" y="0"/>
                  </a:moveTo>
                  <a:lnTo>
                    <a:pt x="0" y="1446419"/>
                  </a:lnTo>
                  <a:lnTo>
                    <a:pt x="428608" y="1446419"/>
                  </a:lnTo>
                  <a:lnTo>
                    <a:pt x="642925" y="2169629"/>
                  </a:lnTo>
                  <a:lnTo>
                    <a:pt x="642925" y="723210"/>
                  </a:lnTo>
                  <a:lnTo>
                    <a:pt x="428608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55"/>
          <p:cNvSpPr txBox="1"/>
          <p:nvPr>
            <p:ph type="ctrTitle"/>
          </p:nvPr>
        </p:nvSpPr>
        <p:spPr>
          <a:xfrm>
            <a:off x="6168600" y="4470450"/>
            <a:ext cx="12046801" cy="47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Montserrat ExtraBold"/>
              <a:buNone/>
              <a:defRPr i="0" sz="10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под большое фото">
  <p:cSld name="CUSTOM_1_1_1">
    <p:bg>
      <p:bgPr>
        <a:solidFill>
          <a:srgbClr val="F9F9F9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56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127" name="Google Shape;127;p56"/>
            <p:cNvSpPr/>
            <p:nvPr/>
          </p:nvSpPr>
          <p:spPr>
            <a:xfrm>
              <a:off x="4615909" y="3228613"/>
              <a:ext cx="1589660" cy="297135"/>
            </a:xfrm>
            <a:custGeom>
              <a:rect b="b" l="l" r="r" t="t"/>
              <a:pathLst>
                <a:path extrusionOk="0" h="297135" w="158966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56"/>
            <p:cNvSpPr/>
            <p:nvPr/>
          </p:nvSpPr>
          <p:spPr>
            <a:xfrm>
              <a:off x="3336742" y="3228613"/>
              <a:ext cx="1217135" cy="297135"/>
            </a:xfrm>
            <a:custGeom>
              <a:rect b="b" l="l" r="r" t="t"/>
              <a:pathLst>
                <a:path extrusionOk="0" h="297135" w="1217135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56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56"/>
          <p:cNvSpPr txBox="1"/>
          <p:nvPr>
            <p:ph type="title"/>
          </p:nvPr>
        </p:nvSpPr>
        <p:spPr>
          <a:xfrm>
            <a:off x="900000" y="900000"/>
            <a:ext cx="66903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008C"/>
              </a:buClr>
              <a:buSzPts val="5000"/>
              <a:buFont typeface="Montserrat SemiBold"/>
              <a:buNone/>
              <a:defRPr i="0" sz="5000" u="none" cap="none" strike="noStrike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31" name="Google Shape;131;p56"/>
          <p:cNvSpPr txBox="1"/>
          <p:nvPr>
            <p:ph idx="2" type="title"/>
          </p:nvPr>
        </p:nvSpPr>
        <p:spPr>
          <a:xfrm>
            <a:off x="900000" y="2371200"/>
            <a:ext cx="66903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5000"/>
              <a:buFont typeface="Montserrat SemiBold"/>
              <a:buNone/>
              <a:defRPr i="0" sz="5000" u="none" cap="none" strike="noStrike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_1">
  <p:cSld name="CUSTOM_2"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7"/>
          <p:cNvPicPr preferRelativeResize="0"/>
          <p:nvPr/>
        </p:nvPicPr>
        <p:blipFill rotWithShape="1">
          <a:blip r:embed="rId2">
            <a:alphaModFix amt="46000"/>
          </a:blip>
          <a:srcRect b="0" l="0" r="0" t="0"/>
          <a:stretch/>
        </p:blipFill>
        <p:spPr>
          <a:xfrm>
            <a:off x="-24225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7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57"/>
          <p:cNvSpPr/>
          <p:nvPr/>
        </p:nvSpPr>
        <p:spPr>
          <a:xfrm>
            <a:off x="22277673" y="1733200"/>
            <a:ext cx="1362886" cy="657289"/>
          </a:xfrm>
          <a:custGeom>
            <a:rect b="b" l="l" r="r" t="t"/>
            <a:pathLst>
              <a:path extrusionOk="0" h="592152" w="1227825">
                <a:moveTo>
                  <a:pt x="30229" y="296071"/>
                </a:moveTo>
                <a:cubicBezTo>
                  <a:pt x="13534" y="296071"/>
                  <a:pt x="0" y="282539"/>
                  <a:pt x="0" y="265847"/>
                </a:cubicBezTo>
                <a:lnTo>
                  <a:pt x="0" y="119369"/>
                </a:lnTo>
                <a:cubicBezTo>
                  <a:pt x="-4" y="107971"/>
                  <a:pt x="4857" y="97113"/>
                  <a:pt x="13361" y="89524"/>
                </a:cubicBezTo>
                <a:lnTo>
                  <a:pt x="106133" y="6337"/>
                </a:lnTo>
                <a:cubicBezTo>
                  <a:pt x="115646" y="-2112"/>
                  <a:pt x="129976" y="-2112"/>
                  <a:pt x="139489" y="6337"/>
                </a:cubicBezTo>
                <a:lnTo>
                  <a:pt x="232261" y="89524"/>
                </a:lnTo>
                <a:cubicBezTo>
                  <a:pt x="240710" y="97146"/>
                  <a:pt x="245532" y="107991"/>
                  <a:pt x="245527" y="119369"/>
                </a:cubicBezTo>
                <a:lnTo>
                  <a:pt x="245527" y="265847"/>
                </a:lnTo>
                <a:cubicBezTo>
                  <a:pt x="245527" y="282539"/>
                  <a:pt x="231993" y="296071"/>
                  <a:pt x="215298" y="296071"/>
                </a:cubicBezTo>
                <a:close/>
                <a:moveTo>
                  <a:pt x="1012527" y="296071"/>
                </a:moveTo>
                <a:cubicBezTo>
                  <a:pt x="995830" y="296071"/>
                  <a:pt x="982298" y="282539"/>
                  <a:pt x="982298" y="265847"/>
                </a:cubicBezTo>
                <a:lnTo>
                  <a:pt x="982298" y="119369"/>
                </a:lnTo>
                <a:cubicBezTo>
                  <a:pt x="982298" y="107991"/>
                  <a:pt x="987112" y="97146"/>
                  <a:pt x="995565" y="89524"/>
                </a:cubicBezTo>
                <a:lnTo>
                  <a:pt x="1088336" y="6337"/>
                </a:lnTo>
                <a:cubicBezTo>
                  <a:pt x="1097898" y="-2084"/>
                  <a:pt x="1112226" y="-2084"/>
                  <a:pt x="1121787" y="6337"/>
                </a:cubicBezTo>
                <a:lnTo>
                  <a:pt x="1214559" y="89524"/>
                </a:lnTo>
                <a:cubicBezTo>
                  <a:pt x="1223011" y="97146"/>
                  <a:pt x="1227825" y="107991"/>
                  <a:pt x="1227825" y="119369"/>
                </a:cubicBezTo>
                <a:lnTo>
                  <a:pt x="1227825" y="265847"/>
                </a:lnTo>
                <a:cubicBezTo>
                  <a:pt x="1227825" y="282539"/>
                  <a:pt x="1214293" y="296071"/>
                  <a:pt x="1197596" y="296071"/>
                </a:cubicBezTo>
                <a:close/>
                <a:moveTo>
                  <a:pt x="521188" y="296071"/>
                </a:moveTo>
                <a:cubicBezTo>
                  <a:pt x="504493" y="296071"/>
                  <a:pt x="490960" y="282539"/>
                  <a:pt x="490960" y="265847"/>
                </a:cubicBezTo>
                <a:lnTo>
                  <a:pt x="490960" y="119369"/>
                </a:lnTo>
                <a:cubicBezTo>
                  <a:pt x="490955" y="107991"/>
                  <a:pt x="495776" y="97146"/>
                  <a:pt x="504226" y="89524"/>
                </a:cubicBezTo>
                <a:lnTo>
                  <a:pt x="596998" y="6337"/>
                </a:lnTo>
                <a:cubicBezTo>
                  <a:pt x="606511" y="-2112"/>
                  <a:pt x="620841" y="-2112"/>
                  <a:pt x="630354" y="6337"/>
                </a:cubicBezTo>
                <a:lnTo>
                  <a:pt x="723125" y="89524"/>
                </a:lnTo>
                <a:cubicBezTo>
                  <a:pt x="731575" y="97146"/>
                  <a:pt x="736397" y="107991"/>
                  <a:pt x="736392" y="119369"/>
                </a:cubicBezTo>
                <a:lnTo>
                  <a:pt x="736392" y="265847"/>
                </a:lnTo>
                <a:cubicBezTo>
                  <a:pt x="736392" y="282539"/>
                  <a:pt x="722858" y="296071"/>
                  <a:pt x="706163" y="296071"/>
                </a:cubicBezTo>
                <a:close/>
                <a:moveTo>
                  <a:pt x="767000" y="592152"/>
                </a:moveTo>
                <a:cubicBezTo>
                  <a:pt x="750305" y="592204"/>
                  <a:pt x="736728" y="578715"/>
                  <a:pt x="736676" y="562023"/>
                </a:cubicBezTo>
                <a:cubicBezTo>
                  <a:pt x="736676" y="561991"/>
                  <a:pt x="736676" y="561959"/>
                  <a:pt x="736676" y="561928"/>
                </a:cubicBezTo>
                <a:lnTo>
                  <a:pt x="736676" y="415451"/>
                </a:lnTo>
                <a:cubicBezTo>
                  <a:pt x="736672" y="404053"/>
                  <a:pt x="741533" y="393195"/>
                  <a:pt x="750038" y="385606"/>
                </a:cubicBezTo>
                <a:lnTo>
                  <a:pt x="842809" y="302419"/>
                </a:lnTo>
                <a:cubicBezTo>
                  <a:pt x="852322" y="293969"/>
                  <a:pt x="866652" y="293969"/>
                  <a:pt x="876165" y="302419"/>
                </a:cubicBezTo>
                <a:lnTo>
                  <a:pt x="968937" y="385606"/>
                </a:lnTo>
                <a:cubicBezTo>
                  <a:pt x="977437" y="393195"/>
                  <a:pt x="982298" y="404053"/>
                  <a:pt x="982298" y="415451"/>
                </a:cubicBezTo>
                <a:lnTo>
                  <a:pt x="982298" y="561928"/>
                </a:lnTo>
                <a:cubicBezTo>
                  <a:pt x="982298" y="578620"/>
                  <a:pt x="968766" y="592152"/>
                  <a:pt x="952069" y="592152"/>
                </a:cubicBezTo>
                <a:cubicBezTo>
                  <a:pt x="952041" y="592152"/>
                  <a:pt x="952003" y="592152"/>
                  <a:pt x="951974" y="592152"/>
                </a:cubicBezTo>
                <a:close/>
                <a:moveTo>
                  <a:pt x="460825" y="592152"/>
                </a:moveTo>
                <a:lnTo>
                  <a:pt x="275851" y="592152"/>
                </a:lnTo>
                <a:cubicBezTo>
                  <a:pt x="259156" y="592204"/>
                  <a:pt x="245579" y="578715"/>
                  <a:pt x="245527" y="562023"/>
                </a:cubicBezTo>
                <a:cubicBezTo>
                  <a:pt x="245527" y="561991"/>
                  <a:pt x="245527" y="561959"/>
                  <a:pt x="245527" y="561928"/>
                </a:cubicBezTo>
                <a:lnTo>
                  <a:pt x="245527" y="415451"/>
                </a:lnTo>
                <a:cubicBezTo>
                  <a:pt x="245558" y="404060"/>
                  <a:pt x="250413" y="393217"/>
                  <a:pt x="258889" y="385606"/>
                </a:cubicBezTo>
                <a:lnTo>
                  <a:pt x="351660" y="302419"/>
                </a:lnTo>
                <a:cubicBezTo>
                  <a:pt x="361173" y="293969"/>
                  <a:pt x="375503" y="293969"/>
                  <a:pt x="385016" y="302419"/>
                </a:cubicBezTo>
                <a:lnTo>
                  <a:pt x="477788" y="385606"/>
                </a:lnTo>
                <a:cubicBezTo>
                  <a:pt x="486293" y="393195"/>
                  <a:pt x="491154" y="404053"/>
                  <a:pt x="491149" y="415451"/>
                </a:cubicBezTo>
                <a:lnTo>
                  <a:pt x="491149" y="561928"/>
                </a:lnTo>
                <a:cubicBezTo>
                  <a:pt x="491149" y="578620"/>
                  <a:pt x="477615" y="592152"/>
                  <a:pt x="460920" y="592152"/>
                </a:cubicBezTo>
                <a:cubicBezTo>
                  <a:pt x="460889" y="592152"/>
                  <a:pt x="460857" y="592152"/>
                  <a:pt x="460825" y="5921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7"/>
          <p:cNvSpPr txBox="1"/>
          <p:nvPr>
            <p:ph type="title"/>
          </p:nvPr>
        </p:nvSpPr>
        <p:spPr>
          <a:xfrm>
            <a:off x="2151280" y="11838783"/>
            <a:ext cx="174045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Proxima Nova Extrabold"/>
              <a:buNone/>
              <a:defRPr b="1" i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37" name="Google Shape;137;p57"/>
          <p:cNvSpPr/>
          <p:nvPr/>
        </p:nvSpPr>
        <p:spPr>
          <a:xfrm>
            <a:off x="1440000" y="11728991"/>
            <a:ext cx="635650" cy="1337639"/>
          </a:xfrm>
          <a:custGeom>
            <a:rect b="b" l="l" r="r" t="t"/>
            <a:pathLst>
              <a:path extrusionOk="0" h="560855" w="266520">
                <a:moveTo>
                  <a:pt x="100939" y="560856"/>
                </a:moveTo>
                <a:lnTo>
                  <a:pt x="0" y="560856"/>
                </a:lnTo>
                <a:lnTo>
                  <a:pt x="165582" y="0"/>
                </a:lnTo>
                <a:lnTo>
                  <a:pt x="266521" y="0"/>
                </a:lnTo>
                <a:lnTo>
                  <a:pt x="100939" y="560856"/>
                </a:lnTo>
                <a:close/>
              </a:path>
            </a:pathLst>
          </a:custGeom>
          <a:solidFill>
            <a:srgbClr val="7000FF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_2">
  <p:cSld name="CUSTOM_2_2_1_1"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58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0"/>
            <a:ext cx="24383999" cy="13715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8"/>
          <p:cNvSpPr/>
          <p:nvPr/>
        </p:nvSpPr>
        <p:spPr>
          <a:xfrm>
            <a:off x="22277673" y="1733200"/>
            <a:ext cx="1362886" cy="657289"/>
          </a:xfrm>
          <a:custGeom>
            <a:rect b="b" l="l" r="r" t="t"/>
            <a:pathLst>
              <a:path extrusionOk="0" h="592152" w="1227825">
                <a:moveTo>
                  <a:pt x="30229" y="296071"/>
                </a:moveTo>
                <a:cubicBezTo>
                  <a:pt x="13534" y="296071"/>
                  <a:pt x="0" y="282539"/>
                  <a:pt x="0" y="265847"/>
                </a:cubicBezTo>
                <a:lnTo>
                  <a:pt x="0" y="119369"/>
                </a:lnTo>
                <a:cubicBezTo>
                  <a:pt x="-4" y="107971"/>
                  <a:pt x="4857" y="97113"/>
                  <a:pt x="13361" y="89524"/>
                </a:cubicBezTo>
                <a:lnTo>
                  <a:pt x="106133" y="6337"/>
                </a:lnTo>
                <a:cubicBezTo>
                  <a:pt x="115646" y="-2112"/>
                  <a:pt x="129976" y="-2112"/>
                  <a:pt x="139489" y="6337"/>
                </a:cubicBezTo>
                <a:lnTo>
                  <a:pt x="232261" y="89524"/>
                </a:lnTo>
                <a:cubicBezTo>
                  <a:pt x="240710" y="97146"/>
                  <a:pt x="245532" y="107991"/>
                  <a:pt x="245527" y="119369"/>
                </a:cubicBezTo>
                <a:lnTo>
                  <a:pt x="245527" y="265847"/>
                </a:lnTo>
                <a:cubicBezTo>
                  <a:pt x="245527" y="282539"/>
                  <a:pt x="231993" y="296071"/>
                  <a:pt x="215298" y="296071"/>
                </a:cubicBezTo>
                <a:close/>
                <a:moveTo>
                  <a:pt x="1012527" y="296071"/>
                </a:moveTo>
                <a:cubicBezTo>
                  <a:pt x="995830" y="296071"/>
                  <a:pt x="982298" y="282539"/>
                  <a:pt x="982298" y="265847"/>
                </a:cubicBezTo>
                <a:lnTo>
                  <a:pt x="982298" y="119369"/>
                </a:lnTo>
                <a:cubicBezTo>
                  <a:pt x="982298" y="107991"/>
                  <a:pt x="987112" y="97146"/>
                  <a:pt x="995565" y="89524"/>
                </a:cubicBezTo>
                <a:lnTo>
                  <a:pt x="1088336" y="6337"/>
                </a:lnTo>
                <a:cubicBezTo>
                  <a:pt x="1097898" y="-2084"/>
                  <a:pt x="1112226" y="-2084"/>
                  <a:pt x="1121787" y="6337"/>
                </a:cubicBezTo>
                <a:lnTo>
                  <a:pt x="1214559" y="89524"/>
                </a:lnTo>
                <a:cubicBezTo>
                  <a:pt x="1223011" y="97146"/>
                  <a:pt x="1227825" y="107991"/>
                  <a:pt x="1227825" y="119369"/>
                </a:cubicBezTo>
                <a:lnTo>
                  <a:pt x="1227825" y="265847"/>
                </a:lnTo>
                <a:cubicBezTo>
                  <a:pt x="1227825" y="282539"/>
                  <a:pt x="1214293" y="296071"/>
                  <a:pt x="1197596" y="296071"/>
                </a:cubicBezTo>
                <a:close/>
                <a:moveTo>
                  <a:pt x="521188" y="296071"/>
                </a:moveTo>
                <a:cubicBezTo>
                  <a:pt x="504493" y="296071"/>
                  <a:pt x="490960" y="282539"/>
                  <a:pt x="490960" y="265847"/>
                </a:cubicBezTo>
                <a:lnTo>
                  <a:pt x="490960" y="119369"/>
                </a:lnTo>
                <a:cubicBezTo>
                  <a:pt x="490955" y="107991"/>
                  <a:pt x="495776" y="97146"/>
                  <a:pt x="504226" y="89524"/>
                </a:cubicBezTo>
                <a:lnTo>
                  <a:pt x="596998" y="6337"/>
                </a:lnTo>
                <a:cubicBezTo>
                  <a:pt x="606511" y="-2112"/>
                  <a:pt x="620841" y="-2112"/>
                  <a:pt x="630354" y="6337"/>
                </a:cubicBezTo>
                <a:lnTo>
                  <a:pt x="723125" y="89524"/>
                </a:lnTo>
                <a:cubicBezTo>
                  <a:pt x="731575" y="97146"/>
                  <a:pt x="736397" y="107991"/>
                  <a:pt x="736392" y="119369"/>
                </a:cubicBezTo>
                <a:lnTo>
                  <a:pt x="736392" y="265847"/>
                </a:lnTo>
                <a:cubicBezTo>
                  <a:pt x="736392" y="282539"/>
                  <a:pt x="722858" y="296071"/>
                  <a:pt x="706163" y="296071"/>
                </a:cubicBezTo>
                <a:close/>
                <a:moveTo>
                  <a:pt x="767000" y="592152"/>
                </a:moveTo>
                <a:cubicBezTo>
                  <a:pt x="750305" y="592204"/>
                  <a:pt x="736728" y="578715"/>
                  <a:pt x="736676" y="562023"/>
                </a:cubicBezTo>
                <a:cubicBezTo>
                  <a:pt x="736676" y="561991"/>
                  <a:pt x="736676" y="561959"/>
                  <a:pt x="736676" y="561928"/>
                </a:cubicBezTo>
                <a:lnTo>
                  <a:pt x="736676" y="415451"/>
                </a:lnTo>
                <a:cubicBezTo>
                  <a:pt x="736672" y="404053"/>
                  <a:pt x="741533" y="393195"/>
                  <a:pt x="750038" y="385606"/>
                </a:cubicBezTo>
                <a:lnTo>
                  <a:pt x="842809" y="302419"/>
                </a:lnTo>
                <a:cubicBezTo>
                  <a:pt x="852322" y="293969"/>
                  <a:pt x="866652" y="293969"/>
                  <a:pt x="876165" y="302419"/>
                </a:cubicBezTo>
                <a:lnTo>
                  <a:pt x="968937" y="385606"/>
                </a:lnTo>
                <a:cubicBezTo>
                  <a:pt x="977437" y="393195"/>
                  <a:pt x="982298" y="404053"/>
                  <a:pt x="982298" y="415451"/>
                </a:cubicBezTo>
                <a:lnTo>
                  <a:pt x="982298" y="561928"/>
                </a:lnTo>
                <a:cubicBezTo>
                  <a:pt x="982298" y="578620"/>
                  <a:pt x="968766" y="592152"/>
                  <a:pt x="952069" y="592152"/>
                </a:cubicBezTo>
                <a:cubicBezTo>
                  <a:pt x="952041" y="592152"/>
                  <a:pt x="952003" y="592152"/>
                  <a:pt x="951974" y="592152"/>
                </a:cubicBezTo>
                <a:close/>
                <a:moveTo>
                  <a:pt x="460825" y="592152"/>
                </a:moveTo>
                <a:lnTo>
                  <a:pt x="275851" y="592152"/>
                </a:lnTo>
                <a:cubicBezTo>
                  <a:pt x="259156" y="592204"/>
                  <a:pt x="245579" y="578715"/>
                  <a:pt x="245527" y="562023"/>
                </a:cubicBezTo>
                <a:cubicBezTo>
                  <a:pt x="245527" y="561991"/>
                  <a:pt x="245527" y="561959"/>
                  <a:pt x="245527" y="561928"/>
                </a:cubicBezTo>
                <a:lnTo>
                  <a:pt x="245527" y="415451"/>
                </a:lnTo>
                <a:cubicBezTo>
                  <a:pt x="245558" y="404060"/>
                  <a:pt x="250413" y="393217"/>
                  <a:pt x="258889" y="385606"/>
                </a:cubicBezTo>
                <a:lnTo>
                  <a:pt x="351660" y="302419"/>
                </a:lnTo>
                <a:cubicBezTo>
                  <a:pt x="361173" y="293969"/>
                  <a:pt x="375503" y="293969"/>
                  <a:pt x="385016" y="302419"/>
                </a:cubicBezTo>
                <a:lnTo>
                  <a:pt x="477788" y="385606"/>
                </a:lnTo>
                <a:cubicBezTo>
                  <a:pt x="486293" y="393195"/>
                  <a:pt x="491154" y="404053"/>
                  <a:pt x="491149" y="415451"/>
                </a:cubicBezTo>
                <a:lnTo>
                  <a:pt x="491149" y="561928"/>
                </a:lnTo>
                <a:cubicBezTo>
                  <a:pt x="491149" y="578620"/>
                  <a:pt x="477615" y="592152"/>
                  <a:pt x="460920" y="592152"/>
                </a:cubicBezTo>
                <a:cubicBezTo>
                  <a:pt x="460889" y="592152"/>
                  <a:pt x="460857" y="592152"/>
                  <a:pt x="460825" y="5921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8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58"/>
          <p:cNvSpPr txBox="1"/>
          <p:nvPr>
            <p:ph type="title"/>
          </p:nvPr>
        </p:nvSpPr>
        <p:spPr>
          <a:xfrm>
            <a:off x="2151280" y="11838783"/>
            <a:ext cx="174045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Proxima Nova Extrabold"/>
              <a:buNone/>
              <a:defRPr b="1" i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43" name="Google Shape;143;p58"/>
          <p:cNvSpPr/>
          <p:nvPr/>
        </p:nvSpPr>
        <p:spPr>
          <a:xfrm>
            <a:off x="1440000" y="11728991"/>
            <a:ext cx="635650" cy="1337639"/>
          </a:xfrm>
          <a:custGeom>
            <a:rect b="b" l="l" r="r" t="t"/>
            <a:pathLst>
              <a:path extrusionOk="0" h="560855" w="266520">
                <a:moveTo>
                  <a:pt x="100939" y="560856"/>
                </a:moveTo>
                <a:lnTo>
                  <a:pt x="0" y="560856"/>
                </a:lnTo>
                <a:lnTo>
                  <a:pt x="165582" y="0"/>
                </a:lnTo>
                <a:lnTo>
                  <a:pt x="266521" y="0"/>
                </a:lnTo>
                <a:lnTo>
                  <a:pt x="100939" y="560856"/>
                </a:lnTo>
                <a:close/>
              </a:path>
            </a:pathLst>
          </a:custGeom>
          <a:solidFill>
            <a:srgbClr val="7000FF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_3">
  <p:cSld name="CUSTOM_2_2_1_1_1"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9"/>
          <p:cNvPicPr preferRelativeResize="0"/>
          <p:nvPr/>
        </p:nvPicPr>
        <p:blipFill rotWithShape="1">
          <a:blip r:embed="rId2">
            <a:alphaModFix/>
          </a:blip>
          <a:srcRect b="7308" l="527" r="0" t="9253"/>
          <a:stretch/>
        </p:blipFill>
        <p:spPr>
          <a:xfrm>
            <a:off x="0" y="0"/>
            <a:ext cx="24514175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9"/>
          <p:cNvSpPr/>
          <p:nvPr/>
        </p:nvSpPr>
        <p:spPr>
          <a:xfrm>
            <a:off x="22277673" y="1733200"/>
            <a:ext cx="1362886" cy="657289"/>
          </a:xfrm>
          <a:custGeom>
            <a:rect b="b" l="l" r="r" t="t"/>
            <a:pathLst>
              <a:path extrusionOk="0" h="592152" w="1227825">
                <a:moveTo>
                  <a:pt x="30229" y="296071"/>
                </a:moveTo>
                <a:cubicBezTo>
                  <a:pt x="13534" y="296071"/>
                  <a:pt x="0" y="282539"/>
                  <a:pt x="0" y="265847"/>
                </a:cubicBezTo>
                <a:lnTo>
                  <a:pt x="0" y="119369"/>
                </a:lnTo>
                <a:cubicBezTo>
                  <a:pt x="-4" y="107971"/>
                  <a:pt x="4857" y="97113"/>
                  <a:pt x="13361" y="89524"/>
                </a:cubicBezTo>
                <a:lnTo>
                  <a:pt x="106133" y="6337"/>
                </a:lnTo>
                <a:cubicBezTo>
                  <a:pt x="115646" y="-2112"/>
                  <a:pt x="129976" y="-2112"/>
                  <a:pt x="139489" y="6337"/>
                </a:cubicBezTo>
                <a:lnTo>
                  <a:pt x="232261" y="89524"/>
                </a:lnTo>
                <a:cubicBezTo>
                  <a:pt x="240710" y="97146"/>
                  <a:pt x="245532" y="107991"/>
                  <a:pt x="245527" y="119369"/>
                </a:cubicBezTo>
                <a:lnTo>
                  <a:pt x="245527" y="265847"/>
                </a:lnTo>
                <a:cubicBezTo>
                  <a:pt x="245527" y="282539"/>
                  <a:pt x="231993" y="296071"/>
                  <a:pt x="215298" y="296071"/>
                </a:cubicBezTo>
                <a:close/>
                <a:moveTo>
                  <a:pt x="1012527" y="296071"/>
                </a:moveTo>
                <a:cubicBezTo>
                  <a:pt x="995830" y="296071"/>
                  <a:pt x="982298" y="282539"/>
                  <a:pt x="982298" y="265847"/>
                </a:cubicBezTo>
                <a:lnTo>
                  <a:pt x="982298" y="119369"/>
                </a:lnTo>
                <a:cubicBezTo>
                  <a:pt x="982298" y="107991"/>
                  <a:pt x="987112" y="97146"/>
                  <a:pt x="995565" y="89524"/>
                </a:cubicBezTo>
                <a:lnTo>
                  <a:pt x="1088336" y="6337"/>
                </a:lnTo>
                <a:cubicBezTo>
                  <a:pt x="1097898" y="-2084"/>
                  <a:pt x="1112226" y="-2084"/>
                  <a:pt x="1121787" y="6337"/>
                </a:cubicBezTo>
                <a:lnTo>
                  <a:pt x="1214559" y="89524"/>
                </a:lnTo>
                <a:cubicBezTo>
                  <a:pt x="1223011" y="97146"/>
                  <a:pt x="1227825" y="107991"/>
                  <a:pt x="1227825" y="119369"/>
                </a:cubicBezTo>
                <a:lnTo>
                  <a:pt x="1227825" y="265847"/>
                </a:lnTo>
                <a:cubicBezTo>
                  <a:pt x="1227825" y="282539"/>
                  <a:pt x="1214293" y="296071"/>
                  <a:pt x="1197596" y="296071"/>
                </a:cubicBezTo>
                <a:close/>
                <a:moveTo>
                  <a:pt x="521188" y="296071"/>
                </a:moveTo>
                <a:cubicBezTo>
                  <a:pt x="504493" y="296071"/>
                  <a:pt x="490960" y="282539"/>
                  <a:pt x="490960" y="265847"/>
                </a:cubicBezTo>
                <a:lnTo>
                  <a:pt x="490960" y="119369"/>
                </a:lnTo>
                <a:cubicBezTo>
                  <a:pt x="490955" y="107991"/>
                  <a:pt x="495776" y="97146"/>
                  <a:pt x="504226" y="89524"/>
                </a:cubicBezTo>
                <a:lnTo>
                  <a:pt x="596998" y="6337"/>
                </a:lnTo>
                <a:cubicBezTo>
                  <a:pt x="606511" y="-2112"/>
                  <a:pt x="620841" y="-2112"/>
                  <a:pt x="630354" y="6337"/>
                </a:cubicBezTo>
                <a:lnTo>
                  <a:pt x="723125" y="89524"/>
                </a:lnTo>
                <a:cubicBezTo>
                  <a:pt x="731575" y="97146"/>
                  <a:pt x="736397" y="107991"/>
                  <a:pt x="736392" y="119369"/>
                </a:cubicBezTo>
                <a:lnTo>
                  <a:pt x="736392" y="265847"/>
                </a:lnTo>
                <a:cubicBezTo>
                  <a:pt x="736392" y="282539"/>
                  <a:pt x="722858" y="296071"/>
                  <a:pt x="706163" y="296071"/>
                </a:cubicBezTo>
                <a:close/>
                <a:moveTo>
                  <a:pt x="767000" y="592152"/>
                </a:moveTo>
                <a:cubicBezTo>
                  <a:pt x="750305" y="592204"/>
                  <a:pt x="736728" y="578715"/>
                  <a:pt x="736676" y="562023"/>
                </a:cubicBezTo>
                <a:cubicBezTo>
                  <a:pt x="736676" y="561991"/>
                  <a:pt x="736676" y="561959"/>
                  <a:pt x="736676" y="561928"/>
                </a:cubicBezTo>
                <a:lnTo>
                  <a:pt x="736676" y="415451"/>
                </a:lnTo>
                <a:cubicBezTo>
                  <a:pt x="736672" y="404053"/>
                  <a:pt x="741533" y="393195"/>
                  <a:pt x="750038" y="385606"/>
                </a:cubicBezTo>
                <a:lnTo>
                  <a:pt x="842809" y="302419"/>
                </a:lnTo>
                <a:cubicBezTo>
                  <a:pt x="852322" y="293969"/>
                  <a:pt x="866652" y="293969"/>
                  <a:pt x="876165" y="302419"/>
                </a:cubicBezTo>
                <a:lnTo>
                  <a:pt x="968937" y="385606"/>
                </a:lnTo>
                <a:cubicBezTo>
                  <a:pt x="977437" y="393195"/>
                  <a:pt x="982298" y="404053"/>
                  <a:pt x="982298" y="415451"/>
                </a:cubicBezTo>
                <a:lnTo>
                  <a:pt x="982298" y="561928"/>
                </a:lnTo>
                <a:cubicBezTo>
                  <a:pt x="982298" y="578620"/>
                  <a:pt x="968766" y="592152"/>
                  <a:pt x="952069" y="592152"/>
                </a:cubicBezTo>
                <a:cubicBezTo>
                  <a:pt x="952041" y="592152"/>
                  <a:pt x="952003" y="592152"/>
                  <a:pt x="951974" y="592152"/>
                </a:cubicBezTo>
                <a:close/>
                <a:moveTo>
                  <a:pt x="460825" y="592152"/>
                </a:moveTo>
                <a:lnTo>
                  <a:pt x="275851" y="592152"/>
                </a:lnTo>
                <a:cubicBezTo>
                  <a:pt x="259156" y="592204"/>
                  <a:pt x="245579" y="578715"/>
                  <a:pt x="245527" y="562023"/>
                </a:cubicBezTo>
                <a:cubicBezTo>
                  <a:pt x="245527" y="561991"/>
                  <a:pt x="245527" y="561959"/>
                  <a:pt x="245527" y="561928"/>
                </a:cubicBezTo>
                <a:lnTo>
                  <a:pt x="245527" y="415451"/>
                </a:lnTo>
                <a:cubicBezTo>
                  <a:pt x="245558" y="404060"/>
                  <a:pt x="250413" y="393217"/>
                  <a:pt x="258889" y="385606"/>
                </a:cubicBezTo>
                <a:lnTo>
                  <a:pt x="351660" y="302419"/>
                </a:lnTo>
                <a:cubicBezTo>
                  <a:pt x="361173" y="293969"/>
                  <a:pt x="375503" y="293969"/>
                  <a:pt x="385016" y="302419"/>
                </a:cubicBezTo>
                <a:lnTo>
                  <a:pt x="477788" y="385606"/>
                </a:lnTo>
                <a:cubicBezTo>
                  <a:pt x="486293" y="393195"/>
                  <a:pt x="491154" y="404053"/>
                  <a:pt x="491149" y="415451"/>
                </a:cubicBezTo>
                <a:lnTo>
                  <a:pt x="491149" y="561928"/>
                </a:lnTo>
                <a:cubicBezTo>
                  <a:pt x="491149" y="578620"/>
                  <a:pt x="477615" y="592152"/>
                  <a:pt x="460920" y="592152"/>
                </a:cubicBezTo>
                <a:cubicBezTo>
                  <a:pt x="460889" y="592152"/>
                  <a:pt x="460857" y="592152"/>
                  <a:pt x="460825" y="5921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9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59"/>
          <p:cNvSpPr txBox="1"/>
          <p:nvPr>
            <p:ph type="title"/>
          </p:nvPr>
        </p:nvSpPr>
        <p:spPr>
          <a:xfrm>
            <a:off x="2151280" y="11838783"/>
            <a:ext cx="174045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Proxima Nova Extrabold"/>
              <a:buNone/>
              <a:defRPr b="1" i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49" name="Google Shape;149;p59"/>
          <p:cNvSpPr/>
          <p:nvPr/>
        </p:nvSpPr>
        <p:spPr>
          <a:xfrm>
            <a:off x="1440000" y="11728991"/>
            <a:ext cx="635650" cy="1337639"/>
          </a:xfrm>
          <a:custGeom>
            <a:rect b="b" l="l" r="r" t="t"/>
            <a:pathLst>
              <a:path extrusionOk="0" h="560855" w="266520">
                <a:moveTo>
                  <a:pt x="100939" y="560856"/>
                </a:moveTo>
                <a:lnTo>
                  <a:pt x="0" y="560856"/>
                </a:lnTo>
                <a:lnTo>
                  <a:pt x="165582" y="0"/>
                </a:lnTo>
                <a:lnTo>
                  <a:pt x="266521" y="0"/>
                </a:lnTo>
                <a:lnTo>
                  <a:pt x="100939" y="560856"/>
                </a:lnTo>
                <a:close/>
              </a:path>
            </a:pathLst>
          </a:custGeom>
          <a:solidFill>
            <a:srgbClr val="7000FF"/>
          </a:solidFill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ычный слайд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6"/>
          <p:cNvSpPr txBox="1"/>
          <p:nvPr>
            <p:ph type="title"/>
          </p:nvPr>
        </p:nvSpPr>
        <p:spPr>
          <a:xfrm>
            <a:off x="900000" y="900000"/>
            <a:ext cx="6718200" cy="26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5000"/>
              <a:buNone/>
              <a:defRPr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6" name="Google Shape;26;p46"/>
          <p:cNvSpPr txBox="1"/>
          <p:nvPr>
            <p:ph idx="1" type="body"/>
          </p:nvPr>
        </p:nvSpPr>
        <p:spPr>
          <a:xfrm>
            <a:off x="900000" y="2615975"/>
            <a:ext cx="6718200" cy="83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200"/>
              </a:buClr>
              <a:buSzPts val="2500"/>
              <a:buFont typeface="Montserrat"/>
              <a:buChar char="▶"/>
              <a:defRPr i="0" sz="2500">
                <a:latin typeface="Montserrat"/>
                <a:ea typeface="Montserrat"/>
                <a:cs typeface="Montserrat"/>
                <a:sym typeface="Montserrat"/>
              </a:defRPr>
            </a:lvl1pPr>
            <a:lvl2pPr indent="-37465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300"/>
              <a:buFont typeface="Montserrat"/>
              <a:buChar char="▶"/>
              <a:defRPr i="0" sz="2300"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000"/>
              <a:buFont typeface="Montserrat"/>
              <a:buChar char="▶"/>
              <a:defRPr i="0">
                <a:latin typeface="Montserrat"/>
                <a:ea typeface="Montserrat"/>
                <a:cs typeface="Montserrat"/>
                <a:sym typeface="Montserrat"/>
              </a:defRPr>
            </a:lvl3pPr>
            <a:lvl4pPr indent="-37465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D00"/>
              </a:buClr>
              <a:buSzPts val="2300"/>
              <a:buFont typeface="Montserrat"/>
              <a:buChar char="▶"/>
              <a:defRPr i="0" sz="2300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3600"/>
              <a:buFont typeface="Montserrat"/>
              <a:buChar char="•"/>
              <a:defRPr i="0">
                <a:latin typeface="Montserrat"/>
                <a:ea typeface="Montserrat"/>
                <a:cs typeface="Montserrat"/>
                <a:sym typeface="Montserrat"/>
              </a:defRPr>
            </a:lvl5pPr>
            <a:lvl6pPr indent="-533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533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533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533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46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" name="Google Shape;28;p46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29" name="Google Shape;29;p46"/>
            <p:cNvSpPr/>
            <p:nvPr/>
          </p:nvSpPr>
          <p:spPr>
            <a:xfrm>
              <a:off x="4615909" y="3228613"/>
              <a:ext cx="1589660" cy="297135"/>
            </a:xfrm>
            <a:custGeom>
              <a:rect b="b" l="l" r="r" t="t"/>
              <a:pathLst>
                <a:path extrusionOk="0" h="297135" w="158966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46"/>
            <p:cNvSpPr/>
            <p:nvPr/>
          </p:nvSpPr>
          <p:spPr>
            <a:xfrm>
              <a:off x="3336742" y="3228613"/>
              <a:ext cx="1217135" cy="297135"/>
            </a:xfrm>
            <a:custGeom>
              <a:rect b="b" l="l" r="r" t="t"/>
              <a:pathLst>
                <a:path extrusionOk="0" h="297135" w="1217135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98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 1">
  <p:cSld name="CUSTOM_1_1">
    <p:bg>
      <p:bgPr>
        <a:solidFill>
          <a:srgbClr val="F9F9F9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/>
          <p:nvPr/>
        </p:nvSpPr>
        <p:spPr>
          <a:xfrm>
            <a:off x="900000" y="900000"/>
            <a:ext cx="22582799" cy="119160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4" name="Google Shape;34;p47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35" name="Google Shape;35;p47"/>
            <p:cNvSpPr/>
            <p:nvPr/>
          </p:nvSpPr>
          <p:spPr>
            <a:xfrm>
              <a:off x="4615909" y="3228613"/>
              <a:ext cx="1589660" cy="297135"/>
            </a:xfrm>
            <a:custGeom>
              <a:rect b="b" l="l" r="r" t="t"/>
              <a:pathLst>
                <a:path extrusionOk="0" h="297135" w="158966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7"/>
            <p:cNvSpPr/>
            <p:nvPr/>
          </p:nvSpPr>
          <p:spPr>
            <a:xfrm>
              <a:off x="3336742" y="3228613"/>
              <a:ext cx="1217135" cy="297135"/>
            </a:xfrm>
            <a:custGeom>
              <a:rect b="b" l="l" r="r" t="t"/>
              <a:pathLst>
                <a:path extrusionOk="0" h="297135" w="1217135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47"/>
          <p:cNvGrpSpPr/>
          <p:nvPr/>
        </p:nvGrpSpPr>
        <p:grpSpPr>
          <a:xfrm>
            <a:off x="899999" y="899900"/>
            <a:ext cx="22582893" cy="11915873"/>
            <a:chOff x="0" y="2847"/>
            <a:chExt cx="12190496" cy="6854900"/>
          </a:xfrm>
        </p:grpSpPr>
        <p:sp>
          <p:nvSpPr>
            <p:cNvPr id="38" name="Google Shape;38;p47"/>
            <p:cNvSpPr/>
            <p:nvPr/>
          </p:nvSpPr>
          <p:spPr>
            <a:xfrm>
              <a:off x="1710775" y="2420282"/>
              <a:ext cx="10479721" cy="4437465"/>
            </a:xfrm>
            <a:custGeom>
              <a:rect b="b" l="l" r="r" t="t"/>
              <a:pathLst>
                <a:path extrusionOk="0" h="4437465" w="10479721">
                  <a:moveTo>
                    <a:pt x="0" y="4437466"/>
                  </a:moveTo>
                  <a:lnTo>
                    <a:pt x="2525671" y="4437466"/>
                  </a:lnTo>
                  <a:lnTo>
                    <a:pt x="10479721" y="158566"/>
                  </a:lnTo>
                  <a:lnTo>
                    <a:pt x="10479721" y="0"/>
                  </a:lnTo>
                  <a:lnTo>
                    <a:pt x="0" y="4437466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7"/>
            <p:cNvSpPr/>
            <p:nvPr/>
          </p:nvSpPr>
          <p:spPr>
            <a:xfrm>
              <a:off x="5131916" y="3868831"/>
              <a:ext cx="7058580" cy="2988916"/>
            </a:xfrm>
            <a:custGeom>
              <a:rect b="b" l="l" r="r" t="t"/>
              <a:pathLst>
                <a:path extrusionOk="0" h="2988916" w="7058580">
                  <a:moveTo>
                    <a:pt x="0" y="2988917"/>
                  </a:moveTo>
                  <a:lnTo>
                    <a:pt x="1920309" y="2988917"/>
                  </a:lnTo>
                  <a:lnTo>
                    <a:pt x="7058581" y="224767"/>
                  </a:lnTo>
                  <a:lnTo>
                    <a:pt x="7058581" y="0"/>
                  </a:lnTo>
                  <a:lnTo>
                    <a:pt x="0" y="2988917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7"/>
            <p:cNvSpPr/>
            <p:nvPr/>
          </p:nvSpPr>
          <p:spPr>
            <a:xfrm>
              <a:off x="0" y="971665"/>
              <a:ext cx="12190496" cy="5886082"/>
            </a:xfrm>
            <a:custGeom>
              <a:rect b="b" l="l" r="r" t="t"/>
              <a:pathLst>
                <a:path extrusionOk="0" h="5886082" w="12190496">
                  <a:moveTo>
                    <a:pt x="0" y="5161842"/>
                  </a:moveTo>
                  <a:lnTo>
                    <a:pt x="0" y="5738174"/>
                  </a:lnTo>
                  <a:lnTo>
                    <a:pt x="70938" y="5886082"/>
                  </a:lnTo>
                  <a:lnTo>
                    <a:pt x="1420669" y="5886082"/>
                  </a:lnTo>
                  <a:lnTo>
                    <a:pt x="12190497" y="92434"/>
                  </a:lnTo>
                  <a:lnTo>
                    <a:pt x="12190497" y="0"/>
                  </a:lnTo>
                  <a:lnTo>
                    <a:pt x="0" y="5161842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7"/>
            <p:cNvSpPr/>
            <p:nvPr/>
          </p:nvSpPr>
          <p:spPr>
            <a:xfrm>
              <a:off x="8552988" y="5317448"/>
              <a:ext cx="3637507" cy="1540299"/>
            </a:xfrm>
            <a:custGeom>
              <a:rect b="b" l="l" r="r" t="t"/>
              <a:pathLst>
                <a:path extrusionOk="0" h="1540299" w="3637507">
                  <a:moveTo>
                    <a:pt x="0" y="1540300"/>
                  </a:moveTo>
                  <a:lnTo>
                    <a:pt x="1315082" y="1540300"/>
                  </a:lnTo>
                  <a:lnTo>
                    <a:pt x="3637508" y="290899"/>
                  </a:lnTo>
                  <a:lnTo>
                    <a:pt x="3637508" y="0"/>
                  </a:lnTo>
                  <a:lnTo>
                    <a:pt x="0" y="154030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7"/>
            <p:cNvSpPr/>
            <p:nvPr/>
          </p:nvSpPr>
          <p:spPr>
            <a:xfrm>
              <a:off x="11974129" y="6766065"/>
              <a:ext cx="216367" cy="91682"/>
            </a:xfrm>
            <a:custGeom>
              <a:rect b="b" l="l" r="r" t="t"/>
              <a:pathLst>
                <a:path extrusionOk="0" h="91682" w="216367">
                  <a:moveTo>
                    <a:pt x="0" y="91683"/>
                  </a:moveTo>
                  <a:lnTo>
                    <a:pt x="216367" y="91683"/>
                  </a:lnTo>
                  <a:lnTo>
                    <a:pt x="216367" y="0"/>
                  </a:lnTo>
                  <a:lnTo>
                    <a:pt x="0" y="91683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7"/>
            <p:cNvSpPr/>
            <p:nvPr/>
          </p:nvSpPr>
          <p:spPr>
            <a:xfrm>
              <a:off x="0" y="2847"/>
              <a:ext cx="8531666" cy="4589609"/>
            </a:xfrm>
            <a:custGeom>
              <a:rect b="b" l="l" r="r" t="t"/>
              <a:pathLst>
                <a:path extrusionOk="0" h="4589609" w="8531666">
                  <a:moveTo>
                    <a:pt x="7636265" y="0"/>
                  </a:moveTo>
                  <a:lnTo>
                    <a:pt x="0" y="3233427"/>
                  </a:lnTo>
                  <a:lnTo>
                    <a:pt x="0" y="4589610"/>
                  </a:lnTo>
                  <a:lnTo>
                    <a:pt x="8531667" y="0"/>
                  </a:lnTo>
                  <a:lnTo>
                    <a:pt x="763626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7"/>
            <p:cNvSpPr/>
            <p:nvPr/>
          </p:nvSpPr>
          <p:spPr>
            <a:xfrm>
              <a:off x="0" y="2847"/>
              <a:ext cx="2900042" cy="1560112"/>
            </a:xfrm>
            <a:custGeom>
              <a:rect b="b" l="l" r="r" t="t"/>
              <a:pathLst>
                <a:path extrusionOk="0" h="1560112" w="2900042">
                  <a:moveTo>
                    <a:pt x="794052" y="0"/>
                  </a:moveTo>
                  <a:lnTo>
                    <a:pt x="0" y="336193"/>
                  </a:lnTo>
                  <a:lnTo>
                    <a:pt x="0" y="1560112"/>
                  </a:lnTo>
                  <a:lnTo>
                    <a:pt x="2900042" y="0"/>
                  </a:lnTo>
                  <a:lnTo>
                    <a:pt x="794052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7"/>
            <p:cNvSpPr/>
            <p:nvPr/>
          </p:nvSpPr>
          <p:spPr>
            <a:xfrm>
              <a:off x="0" y="2847"/>
              <a:ext cx="5715888" cy="3074860"/>
            </a:xfrm>
            <a:custGeom>
              <a:rect b="b" l="l" r="r" t="t"/>
              <a:pathLst>
                <a:path extrusionOk="0" h="3074860" w="5715888">
                  <a:moveTo>
                    <a:pt x="4215125" y="0"/>
                  </a:moveTo>
                  <a:lnTo>
                    <a:pt x="0" y="1784810"/>
                  </a:lnTo>
                  <a:lnTo>
                    <a:pt x="0" y="3074861"/>
                  </a:lnTo>
                  <a:lnTo>
                    <a:pt x="5715889" y="0"/>
                  </a:lnTo>
                  <a:lnTo>
                    <a:pt x="421512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7"/>
            <p:cNvSpPr/>
            <p:nvPr/>
          </p:nvSpPr>
          <p:spPr>
            <a:xfrm>
              <a:off x="0" y="2847"/>
              <a:ext cx="84264" cy="45294"/>
            </a:xfrm>
            <a:custGeom>
              <a:rect b="b" l="l" r="r" t="t"/>
              <a:pathLst>
                <a:path extrusionOk="0" h="45294" w="84264">
                  <a:moveTo>
                    <a:pt x="0" y="0"/>
                  </a:moveTo>
                  <a:lnTo>
                    <a:pt x="0" y="45295"/>
                  </a:lnTo>
                  <a:lnTo>
                    <a:pt x="842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7"/>
            <p:cNvSpPr/>
            <p:nvPr/>
          </p:nvSpPr>
          <p:spPr>
            <a:xfrm>
              <a:off x="0" y="2847"/>
              <a:ext cx="11347444" cy="6104358"/>
            </a:xfrm>
            <a:custGeom>
              <a:rect b="b" l="l" r="r" t="t"/>
              <a:pathLst>
                <a:path extrusionOk="0" h="6104358" w="11347444">
                  <a:moveTo>
                    <a:pt x="11057337" y="0"/>
                  </a:moveTo>
                  <a:lnTo>
                    <a:pt x="0" y="4682044"/>
                  </a:lnTo>
                  <a:lnTo>
                    <a:pt x="0" y="6104359"/>
                  </a:lnTo>
                  <a:lnTo>
                    <a:pt x="11347445" y="0"/>
                  </a:lnTo>
                  <a:lnTo>
                    <a:pt x="11057337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48;p47"/>
          <p:cNvSpPr txBox="1"/>
          <p:nvPr>
            <p:ph type="ctrTitle"/>
          </p:nvPr>
        </p:nvSpPr>
        <p:spPr>
          <a:xfrm>
            <a:off x="6168600" y="4470450"/>
            <a:ext cx="12046801" cy="47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Montserrat ExtraBold"/>
              <a:buNone/>
              <a:defRPr i="0" sz="10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BD">
  <p:cSld name="OBJECT_1">
    <p:bg>
      <p:bgPr>
        <a:solidFill>
          <a:srgbClr val="55008C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0E1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0E1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0E1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0E1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0E1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0E1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0E1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0E1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0E1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1" name="Google Shape;51;p48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52" name="Google Shape;52;p48"/>
            <p:cNvSpPr/>
            <p:nvPr/>
          </p:nvSpPr>
          <p:spPr>
            <a:xfrm>
              <a:off x="4615909" y="3228613"/>
              <a:ext cx="1589660" cy="297135"/>
            </a:xfrm>
            <a:custGeom>
              <a:rect b="b" l="l" r="r" t="t"/>
              <a:pathLst>
                <a:path extrusionOk="0" h="297135" w="158966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8"/>
            <p:cNvSpPr/>
            <p:nvPr/>
          </p:nvSpPr>
          <p:spPr>
            <a:xfrm>
              <a:off x="3336742" y="3228613"/>
              <a:ext cx="1217135" cy="297135"/>
            </a:xfrm>
            <a:custGeom>
              <a:rect b="b" l="l" r="r" t="t"/>
              <a:pathLst>
                <a:path extrusionOk="0" h="297135" w="1217135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98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_2">
  <p:cSld name="1_Титульный слайд_1_3">
    <p:bg>
      <p:bgPr>
        <a:solidFill>
          <a:srgbClr val="55008C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49"/>
          <p:cNvGrpSpPr/>
          <p:nvPr/>
        </p:nvGrpSpPr>
        <p:grpSpPr>
          <a:xfrm>
            <a:off x="-1575" y="4775"/>
            <a:ext cx="24383430" cy="13711171"/>
            <a:chOff x="0" y="2847"/>
            <a:chExt cx="12190496" cy="6854900"/>
          </a:xfrm>
        </p:grpSpPr>
        <p:sp>
          <p:nvSpPr>
            <p:cNvPr id="56" name="Google Shape;56;p49"/>
            <p:cNvSpPr/>
            <p:nvPr/>
          </p:nvSpPr>
          <p:spPr>
            <a:xfrm>
              <a:off x="1710775" y="2420282"/>
              <a:ext cx="10479721" cy="4437465"/>
            </a:xfrm>
            <a:custGeom>
              <a:rect b="b" l="l" r="r" t="t"/>
              <a:pathLst>
                <a:path extrusionOk="0" h="4437465" w="10479721">
                  <a:moveTo>
                    <a:pt x="0" y="4437466"/>
                  </a:moveTo>
                  <a:lnTo>
                    <a:pt x="2525671" y="4437466"/>
                  </a:lnTo>
                  <a:lnTo>
                    <a:pt x="10479721" y="158566"/>
                  </a:lnTo>
                  <a:lnTo>
                    <a:pt x="10479721" y="0"/>
                  </a:lnTo>
                  <a:lnTo>
                    <a:pt x="0" y="4437466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9"/>
            <p:cNvSpPr/>
            <p:nvPr/>
          </p:nvSpPr>
          <p:spPr>
            <a:xfrm>
              <a:off x="5131916" y="3868831"/>
              <a:ext cx="7058580" cy="2988916"/>
            </a:xfrm>
            <a:custGeom>
              <a:rect b="b" l="l" r="r" t="t"/>
              <a:pathLst>
                <a:path extrusionOk="0" h="2988916" w="7058580">
                  <a:moveTo>
                    <a:pt x="0" y="2988917"/>
                  </a:moveTo>
                  <a:lnTo>
                    <a:pt x="1920309" y="2988917"/>
                  </a:lnTo>
                  <a:lnTo>
                    <a:pt x="7058581" y="224767"/>
                  </a:lnTo>
                  <a:lnTo>
                    <a:pt x="7058581" y="0"/>
                  </a:lnTo>
                  <a:lnTo>
                    <a:pt x="0" y="2988917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9"/>
            <p:cNvSpPr/>
            <p:nvPr/>
          </p:nvSpPr>
          <p:spPr>
            <a:xfrm>
              <a:off x="0" y="971665"/>
              <a:ext cx="12190496" cy="5886082"/>
            </a:xfrm>
            <a:custGeom>
              <a:rect b="b" l="l" r="r" t="t"/>
              <a:pathLst>
                <a:path extrusionOk="0" h="5886082" w="12190496">
                  <a:moveTo>
                    <a:pt x="0" y="5161842"/>
                  </a:moveTo>
                  <a:lnTo>
                    <a:pt x="0" y="5738174"/>
                  </a:lnTo>
                  <a:lnTo>
                    <a:pt x="70938" y="5886082"/>
                  </a:lnTo>
                  <a:lnTo>
                    <a:pt x="1420669" y="5886082"/>
                  </a:lnTo>
                  <a:lnTo>
                    <a:pt x="12190497" y="92434"/>
                  </a:lnTo>
                  <a:lnTo>
                    <a:pt x="12190497" y="0"/>
                  </a:lnTo>
                  <a:lnTo>
                    <a:pt x="0" y="5161842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9"/>
            <p:cNvSpPr/>
            <p:nvPr/>
          </p:nvSpPr>
          <p:spPr>
            <a:xfrm>
              <a:off x="8552988" y="5317448"/>
              <a:ext cx="3637507" cy="1540299"/>
            </a:xfrm>
            <a:custGeom>
              <a:rect b="b" l="l" r="r" t="t"/>
              <a:pathLst>
                <a:path extrusionOk="0" h="1540299" w="3637507">
                  <a:moveTo>
                    <a:pt x="0" y="1540300"/>
                  </a:moveTo>
                  <a:lnTo>
                    <a:pt x="1315082" y="1540300"/>
                  </a:lnTo>
                  <a:lnTo>
                    <a:pt x="3637508" y="290899"/>
                  </a:lnTo>
                  <a:lnTo>
                    <a:pt x="3637508" y="0"/>
                  </a:lnTo>
                  <a:lnTo>
                    <a:pt x="0" y="154030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9"/>
            <p:cNvSpPr/>
            <p:nvPr/>
          </p:nvSpPr>
          <p:spPr>
            <a:xfrm>
              <a:off x="11974129" y="6766065"/>
              <a:ext cx="216367" cy="91682"/>
            </a:xfrm>
            <a:custGeom>
              <a:rect b="b" l="l" r="r" t="t"/>
              <a:pathLst>
                <a:path extrusionOk="0" h="91682" w="216367">
                  <a:moveTo>
                    <a:pt x="0" y="91683"/>
                  </a:moveTo>
                  <a:lnTo>
                    <a:pt x="216367" y="91683"/>
                  </a:lnTo>
                  <a:lnTo>
                    <a:pt x="216367" y="0"/>
                  </a:lnTo>
                  <a:lnTo>
                    <a:pt x="0" y="91683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9"/>
            <p:cNvSpPr/>
            <p:nvPr/>
          </p:nvSpPr>
          <p:spPr>
            <a:xfrm>
              <a:off x="0" y="2847"/>
              <a:ext cx="8531666" cy="4589609"/>
            </a:xfrm>
            <a:custGeom>
              <a:rect b="b" l="l" r="r" t="t"/>
              <a:pathLst>
                <a:path extrusionOk="0" h="4589609" w="8531666">
                  <a:moveTo>
                    <a:pt x="7636265" y="0"/>
                  </a:moveTo>
                  <a:lnTo>
                    <a:pt x="0" y="3233427"/>
                  </a:lnTo>
                  <a:lnTo>
                    <a:pt x="0" y="4589610"/>
                  </a:lnTo>
                  <a:lnTo>
                    <a:pt x="8531667" y="0"/>
                  </a:lnTo>
                  <a:lnTo>
                    <a:pt x="7636265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9"/>
            <p:cNvSpPr/>
            <p:nvPr/>
          </p:nvSpPr>
          <p:spPr>
            <a:xfrm>
              <a:off x="0" y="2847"/>
              <a:ext cx="2900042" cy="1560112"/>
            </a:xfrm>
            <a:custGeom>
              <a:rect b="b" l="l" r="r" t="t"/>
              <a:pathLst>
                <a:path extrusionOk="0" h="1560112" w="2900042">
                  <a:moveTo>
                    <a:pt x="794052" y="0"/>
                  </a:moveTo>
                  <a:lnTo>
                    <a:pt x="0" y="336193"/>
                  </a:lnTo>
                  <a:lnTo>
                    <a:pt x="0" y="1560112"/>
                  </a:lnTo>
                  <a:lnTo>
                    <a:pt x="2900042" y="0"/>
                  </a:lnTo>
                  <a:lnTo>
                    <a:pt x="794052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9"/>
            <p:cNvSpPr/>
            <p:nvPr/>
          </p:nvSpPr>
          <p:spPr>
            <a:xfrm>
              <a:off x="0" y="2847"/>
              <a:ext cx="5715888" cy="3074860"/>
            </a:xfrm>
            <a:custGeom>
              <a:rect b="b" l="l" r="r" t="t"/>
              <a:pathLst>
                <a:path extrusionOk="0" h="3074860" w="5715888">
                  <a:moveTo>
                    <a:pt x="4215125" y="0"/>
                  </a:moveTo>
                  <a:lnTo>
                    <a:pt x="0" y="1784810"/>
                  </a:lnTo>
                  <a:lnTo>
                    <a:pt x="0" y="3074861"/>
                  </a:lnTo>
                  <a:lnTo>
                    <a:pt x="5715889" y="0"/>
                  </a:lnTo>
                  <a:lnTo>
                    <a:pt x="4215125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9"/>
            <p:cNvSpPr/>
            <p:nvPr/>
          </p:nvSpPr>
          <p:spPr>
            <a:xfrm>
              <a:off x="0" y="2847"/>
              <a:ext cx="84264" cy="45294"/>
            </a:xfrm>
            <a:custGeom>
              <a:rect b="b" l="l" r="r" t="t"/>
              <a:pathLst>
                <a:path extrusionOk="0" h="45294" w="84264">
                  <a:moveTo>
                    <a:pt x="0" y="0"/>
                  </a:moveTo>
                  <a:lnTo>
                    <a:pt x="0" y="45295"/>
                  </a:lnTo>
                  <a:lnTo>
                    <a:pt x="842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9"/>
            <p:cNvSpPr/>
            <p:nvPr/>
          </p:nvSpPr>
          <p:spPr>
            <a:xfrm>
              <a:off x="0" y="2847"/>
              <a:ext cx="11347444" cy="6104358"/>
            </a:xfrm>
            <a:custGeom>
              <a:rect b="b" l="l" r="r" t="t"/>
              <a:pathLst>
                <a:path extrusionOk="0" h="6104358" w="11347444">
                  <a:moveTo>
                    <a:pt x="11057337" y="0"/>
                  </a:moveTo>
                  <a:lnTo>
                    <a:pt x="0" y="4682044"/>
                  </a:lnTo>
                  <a:lnTo>
                    <a:pt x="0" y="6104359"/>
                  </a:lnTo>
                  <a:lnTo>
                    <a:pt x="11347445" y="0"/>
                  </a:lnTo>
                  <a:lnTo>
                    <a:pt x="11057337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49"/>
          <p:cNvSpPr txBox="1"/>
          <p:nvPr>
            <p:ph type="ctrTitle"/>
          </p:nvPr>
        </p:nvSpPr>
        <p:spPr>
          <a:xfrm>
            <a:off x="1440003" y="7044425"/>
            <a:ext cx="12046801" cy="47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0"/>
              <a:buFont typeface="Montserrat ExtraBold"/>
              <a:buNone/>
              <a:defRPr i="0" sz="1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7" name="Google Shape;67;p49"/>
          <p:cNvSpPr txBox="1"/>
          <p:nvPr>
            <p:ph idx="1" type="subTitle"/>
          </p:nvPr>
        </p:nvSpPr>
        <p:spPr>
          <a:xfrm>
            <a:off x="1440007" y="12003772"/>
            <a:ext cx="150024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Montserrat"/>
              <a:buNone/>
              <a:defRPr i="0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ontserrat"/>
              <a:buNone/>
              <a:defRPr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_3">
  <p:cSld name="1_Титульный слайд_1_3_1">
    <p:bg>
      <p:bgPr>
        <a:solidFill>
          <a:srgbClr val="55008C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0"/>
          <p:cNvGrpSpPr/>
          <p:nvPr/>
        </p:nvGrpSpPr>
        <p:grpSpPr>
          <a:xfrm>
            <a:off x="339" y="4912"/>
            <a:ext cx="24384019" cy="13716160"/>
            <a:chOff x="4599423" y="1989008"/>
            <a:chExt cx="6568087" cy="3698175"/>
          </a:xfrm>
        </p:grpSpPr>
        <p:sp>
          <p:nvSpPr>
            <p:cNvPr id="70" name="Google Shape;70;p50"/>
            <p:cNvSpPr/>
            <p:nvPr/>
          </p:nvSpPr>
          <p:spPr>
            <a:xfrm>
              <a:off x="4599423" y="1989008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0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50"/>
            <p:cNvSpPr/>
            <p:nvPr/>
          </p:nvSpPr>
          <p:spPr>
            <a:xfrm>
              <a:off x="4599423" y="3221733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0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50"/>
            <p:cNvSpPr/>
            <p:nvPr/>
          </p:nvSpPr>
          <p:spPr>
            <a:xfrm>
              <a:off x="4599423" y="4454458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0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50"/>
            <p:cNvSpPr/>
            <p:nvPr/>
          </p:nvSpPr>
          <p:spPr>
            <a:xfrm>
              <a:off x="6788817" y="1989008"/>
              <a:ext cx="2189299" cy="1232725"/>
            </a:xfrm>
            <a:custGeom>
              <a:rect b="b" l="l" r="r" t="t"/>
              <a:pathLst>
                <a:path extrusionOk="0" h="1232725" w="2189299">
                  <a:moveTo>
                    <a:pt x="0" y="0"/>
                  </a:moveTo>
                  <a:lnTo>
                    <a:pt x="2189299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50"/>
            <p:cNvSpPr/>
            <p:nvPr/>
          </p:nvSpPr>
          <p:spPr>
            <a:xfrm>
              <a:off x="6788817" y="3221733"/>
              <a:ext cx="2189299" cy="1232725"/>
            </a:xfrm>
            <a:custGeom>
              <a:rect b="b" l="l" r="r" t="t"/>
              <a:pathLst>
                <a:path extrusionOk="0" h="1232725" w="2189299">
                  <a:moveTo>
                    <a:pt x="0" y="0"/>
                  </a:moveTo>
                  <a:lnTo>
                    <a:pt x="2189299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0"/>
            <p:cNvSpPr/>
            <p:nvPr/>
          </p:nvSpPr>
          <p:spPr>
            <a:xfrm>
              <a:off x="6788817" y="4454458"/>
              <a:ext cx="2189299" cy="1232725"/>
            </a:xfrm>
            <a:custGeom>
              <a:rect b="b" l="l" r="r" t="t"/>
              <a:pathLst>
                <a:path extrusionOk="0" h="1232725" w="2189299">
                  <a:moveTo>
                    <a:pt x="0" y="0"/>
                  </a:moveTo>
                  <a:lnTo>
                    <a:pt x="2189299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50"/>
            <p:cNvSpPr/>
            <p:nvPr/>
          </p:nvSpPr>
          <p:spPr>
            <a:xfrm>
              <a:off x="8978116" y="1989008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95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50"/>
            <p:cNvSpPr/>
            <p:nvPr/>
          </p:nvSpPr>
          <p:spPr>
            <a:xfrm>
              <a:off x="8978116" y="3221733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95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0"/>
            <p:cNvSpPr/>
            <p:nvPr/>
          </p:nvSpPr>
          <p:spPr>
            <a:xfrm>
              <a:off x="8978116" y="4454458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95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50"/>
          <p:cNvSpPr txBox="1"/>
          <p:nvPr>
            <p:ph type="ctrTitle"/>
          </p:nvPr>
        </p:nvSpPr>
        <p:spPr>
          <a:xfrm>
            <a:off x="1440003" y="7044425"/>
            <a:ext cx="12046801" cy="47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0"/>
              <a:buFont typeface="Montserrat ExtraBold"/>
              <a:buNone/>
              <a:defRPr i="0" sz="1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0" name="Google Shape;80;p50"/>
          <p:cNvSpPr txBox="1"/>
          <p:nvPr>
            <p:ph idx="1" type="subTitle"/>
          </p:nvPr>
        </p:nvSpPr>
        <p:spPr>
          <a:xfrm>
            <a:off x="1440007" y="12003772"/>
            <a:ext cx="150024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Montserrat"/>
              <a:buNone/>
              <a:defRPr i="0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ontserrat"/>
              <a:buNone/>
              <a:defRPr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дставление спикера">
  <p:cSld name="1_Титульный слайд_1_1">
    <p:bg>
      <p:bgPr>
        <a:solidFill>
          <a:srgbClr val="55008C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1"/>
          <p:cNvSpPr txBox="1"/>
          <p:nvPr>
            <p:ph type="ctrTitle"/>
          </p:nvPr>
        </p:nvSpPr>
        <p:spPr>
          <a:xfrm>
            <a:off x="1440003" y="5343225"/>
            <a:ext cx="12046801" cy="47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0"/>
              <a:buFont typeface="Proxima Nova Extrabold"/>
              <a:buNone/>
              <a:defRPr b="1" i="0" sz="12800">
                <a:solidFill>
                  <a:schemeClr val="lt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51"/>
          <p:cNvSpPr txBox="1"/>
          <p:nvPr>
            <p:ph idx="1" type="subTitle"/>
          </p:nvPr>
        </p:nvSpPr>
        <p:spPr>
          <a:xfrm>
            <a:off x="1440007" y="10302572"/>
            <a:ext cx="150024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0" i="0" sz="3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360">
          <p15:clr>
            <a:srgbClr val="FA7B17"/>
          </p15:clr>
        </p15:guide>
        <p15:guide id="2" orient="horz">
          <p15:clr>
            <a:srgbClr val="FA7B17"/>
          </p15:clr>
        </p15:guide>
        <p15:guide id="3">
          <p15:clr>
            <a:srgbClr val="FA7B17"/>
          </p15:clr>
        </p15:guide>
        <p15:guide id="4" orient="horz" pos="86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 2">
  <p:cSld name="CUSTOM_1_1_3">
    <p:bg>
      <p:bgPr>
        <a:solidFill>
          <a:srgbClr val="F9F9F9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2"/>
          <p:cNvSpPr/>
          <p:nvPr/>
        </p:nvSpPr>
        <p:spPr>
          <a:xfrm>
            <a:off x="900000" y="900000"/>
            <a:ext cx="22582799" cy="119160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52"/>
          <p:cNvGrpSpPr/>
          <p:nvPr/>
        </p:nvGrpSpPr>
        <p:grpSpPr>
          <a:xfrm>
            <a:off x="900176" y="900133"/>
            <a:ext cx="22583050" cy="11915888"/>
            <a:chOff x="4599423" y="1989008"/>
            <a:chExt cx="6568087" cy="3698175"/>
          </a:xfrm>
        </p:grpSpPr>
        <p:sp>
          <p:nvSpPr>
            <p:cNvPr id="87" name="Google Shape;87;p52"/>
            <p:cNvSpPr/>
            <p:nvPr/>
          </p:nvSpPr>
          <p:spPr>
            <a:xfrm>
              <a:off x="4599423" y="1989008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0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E00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52"/>
            <p:cNvSpPr/>
            <p:nvPr/>
          </p:nvSpPr>
          <p:spPr>
            <a:xfrm>
              <a:off x="4599423" y="3221733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0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E00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52"/>
            <p:cNvSpPr/>
            <p:nvPr/>
          </p:nvSpPr>
          <p:spPr>
            <a:xfrm>
              <a:off x="4599423" y="4454458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0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E00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2"/>
            <p:cNvSpPr/>
            <p:nvPr/>
          </p:nvSpPr>
          <p:spPr>
            <a:xfrm>
              <a:off x="6788817" y="1989008"/>
              <a:ext cx="2189299" cy="1232725"/>
            </a:xfrm>
            <a:custGeom>
              <a:rect b="b" l="l" r="r" t="t"/>
              <a:pathLst>
                <a:path extrusionOk="0" h="1232725" w="2189299">
                  <a:moveTo>
                    <a:pt x="0" y="0"/>
                  </a:moveTo>
                  <a:lnTo>
                    <a:pt x="2189299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E00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2"/>
            <p:cNvSpPr/>
            <p:nvPr/>
          </p:nvSpPr>
          <p:spPr>
            <a:xfrm>
              <a:off x="6788817" y="3221733"/>
              <a:ext cx="2189299" cy="1232725"/>
            </a:xfrm>
            <a:custGeom>
              <a:rect b="b" l="l" r="r" t="t"/>
              <a:pathLst>
                <a:path extrusionOk="0" h="1232725" w="2189299">
                  <a:moveTo>
                    <a:pt x="0" y="0"/>
                  </a:moveTo>
                  <a:lnTo>
                    <a:pt x="2189299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E00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2"/>
            <p:cNvSpPr/>
            <p:nvPr/>
          </p:nvSpPr>
          <p:spPr>
            <a:xfrm>
              <a:off x="6788817" y="4454458"/>
              <a:ext cx="2189299" cy="1232725"/>
            </a:xfrm>
            <a:custGeom>
              <a:rect b="b" l="l" r="r" t="t"/>
              <a:pathLst>
                <a:path extrusionOk="0" h="1232725" w="2189299">
                  <a:moveTo>
                    <a:pt x="0" y="0"/>
                  </a:moveTo>
                  <a:lnTo>
                    <a:pt x="2189299" y="616363"/>
                  </a:lnTo>
                  <a:lnTo>
                    <a:pt x="0" y="123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E00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2"/>
            <p:cNvSpPr/>
            <p:nvPr/>
          </p:nvSpPr>
          <p:spPr>
            <a:xfrm>
              <a:off x="8978116" y="1989008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95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E00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2"/>
            <p:cNvSpPr/>
            <p:nvPr/>
          </p:nvSpPr>
          <p:spPr>
            <a:xfrm>
              <a:off x="8978116" y="3221733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95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E00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2"/>
            <p:cNvSpPr/>
            <p:nvPr/>
          </p:nvSpPr>
          <p:spPr>
            <a:xfrm>
              <a:off x="8978116" y="4454458"/>
              <a:ext cx="2189394" cy="1232725"/>
            </a:xfrm>
            <a:custGeom>
              <a:rect b="b" l="l" r="r" t="t"/>
              <a:pathLst>
                <a:path extrusionOk="0" h="1232725" w="2189394">
                  <a:moveTo>
                    <a:pt x="95" y="0"/>
                  </a:moveTo>
                  <a:lnTo>
                    <a:pt x="2189395" y="616363"/>
                  </a:lnTo>
                  <a:lnTo>
                    <a:pt x="0" y="12327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E00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52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7" name="Google Shape;97;p52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98" name="Google Shape;98;p52"/>
            <p:cNvSpPr/>
            <p:nvPr/>
          </p:nvSpPr>
          <p:spPr>
            <a:xfrm>
              <a:off x="4615909" y="3228613"/>
              <a:ext cx="1589660" cy="297135"/>
            </a:xfrm>
            <a:custGeom>
              <a:rect b="b" l="l" r="r" t="t"/>
              <a:pathLst>
                <a:path extrusionOk="0" h="297135" w="158966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2"/>
            <p:cNvSpPr/>
            <p:nvPr/>
          </p:nvSpPr>
          <p:spPr>
            <a:xfrm>
              <a:off x="3336742" y="3228613"/>
              <a:ext cx="1217135" cy="297135"/>
            </a:xfrm>
            <a:custGeom>
              <a:rect b="b" l="l" r="r" t="t"/>
              <a:pathLst>
                <a:path extrusionOk="0" h="297135" w="1217135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52"/>
          <p:cNvSpPr txBox="1"/>
          <p:nvPr>
            <p:ph type="ctrTitle"/>
          </p:nvPr>
        </p:nvSpPr>
        <p:spPr>
          <a:xfrm>
            <a:off x="6168600" y="4470450"/>
            <a:ext cx="12046801" cy="47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Montserrat ExtraBold"/>
              <a:buNone/>
              <a:defRPr i="0" sz="10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артинкой">
  <p:cSld name="CUSTOM_1_1_4">
    <p:bg>
      <p:bgPr>
        <a:solidFill>
          <a:srgbClr val="F9F9F9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3"/>
          <p:cNvSpPr/>
          <p:nvPr/>
        </p:nvSpPr>
        <p:spPr>
          <a:xfrm>
            <a:off x="900000" y="900000"/>
            <a:ext cx="22582799" cy="119160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3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4" name="Google Shape;104;p53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105" name="Google Shape;105;p53"/>
            <p:cNvSpPr/>
            <p:nvPr/>
          </p:nvSpPr>
          <p:spPr>
            <a:xfrm>
              <a:off x="4615909" y="3228613"/>
              <a:ext cx="1589660" cy="297135"/>
            </a:xfrm>
            <a:custGeom>
              <a:rect b="b" l="l" r="r" t="t"/>
              <a:pathLst>
                <a:path extrusionOk="0" h="297135" w="158966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3"/>
            <p:cNvSpPr/>
            <p:nvPr/>
          </p:nvSpPr>
          <p:spPr>
            <a:xfrm>
              <a:off x="3336742" y="3228613"/>
              <a:ext cx="1217135" cy="297135"/>
            </a:xfrm>
            <a:custGeom>
              <a:rect b="b" l="l" r="r" t="t"/>
              <a:pathLst>
                <a:path extrusionOk="0" h="297135" w="1217135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900000" y="900000"/>
            <a:ext cx="66903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008C"/>
              </a:buClr>
              <a:buSzPts val="5000"/>
              <a:buFont typeface="Montserrat SemiBold"/>
              <a:buNone/>
              <a:defRPr b="0" i="0" sz="5000" u="none" cap="none" strike="noStrike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900000" y="4093300"/>
            <a:ext cx="6690300" cy="83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D00"/>
              </a:buClr>
              <a:buSzPts val="2500"/>
              <a:buFont typeface="Arial"/>
              <a:buChar char="▶"/>
              <a:defRPr b="0" i="0" sz="25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7465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D00"/>
              </a:buClr>
              <a:buSzPts val="2300"/>
              <a:buFont typeface="Arial"/>
              <a:buChar char="▶"/>
              <a:defRPr b="0" i="0" sz="23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D00"/>
              </a:buClr>
              <a:buSzPts val="1500"/>
              <a:buFont typeface="Arial"/>
              <a:buChar char="▶"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4D4D4D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4D4D4D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9;p44"/>
          <p:cNvSpPr txBox="1"/>
          <p:nvPr>
            <p:ph idx="2" type="title"/>
          </p:nvPr>
        </p:nvSpPr>
        <p:spPr>
          <a:xfrm>
            <a:off x="900000" y="2371200"/>
            <a:ext cx="66903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5000"/>
              <a:buFont typeface="Montserrat SemiBold"/>
              <a:buNone/>
              <a:defRPr b="0" i="0" sz="5000" u="none" cap="none" strike="noStrike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7">
          <p15:clr>
            <a:schemeClr val="dk2"/>
          </p15:clr>
        </p15:guide>
        <p15:guide id="2" pos="14792">
          <p15:clr>
            <a:schemeClr val="dk2"/>
          </p15:clr>
        </p15:guide>
        <p15:guide id="3" orient="horz" pos="567">
          <p15:clr>
            <a:schemeClr val="dk2"/>
          </p15:clr>
        </p15:guide>
        <p15:guide id="4" orient="horz" pos="8073">
          <p15:clr>
            <a:schemeClr val="dk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habr.com/ru/company/ods/blog/325654/" TargetMode="External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abr.com/ru/company/ods/blog/328372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habr.com/ru/post/550978/" TargetMode="External"/><Relationship Id="rId5" Type="http://schemas.openxmlformats.org/officeDocument/2006/relationships/hyperlink" Target="https://habr.com/ru/company/ods/blog/325422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OAy96yiWohk&amp;list=RDCMUCgGADKKGalfwSNbpSyM5ryg&amp;start_radio=1" TargetMode="External"/><Relationship Id="rId4" Type="http://schemas.openxmlformats.org/officeDocument/2006/relationships/hyperlink" Target="https://habr.com/ru/company/ods/blog/322626/" TargetMode="External"/><Relationship Id="rId5" Type="http://schemas.openxmlformats.org/officeDocument/2006/relationships/hyperlink" Target="https://github.com/esokolov/ml-course-hse/tree/master/2020-fall" TargetMode="External"/><Relationship Id="rId6" Type="http://schemas.openxmlformats.org/officeDocument/2006/relationships/hyperlink" Target="https://ru.coursera.org/specializations/machine-learning-data-analysi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"/>
          <p:cNvGrpSpPr/>
          <p:nvPr/>
        </p:nvGrpSpPr>
        <p:grpSpPr>
          <a:xfrm>
            <a:off x="3201520" y="5938483"/>
            <a:ext cx="17981942" cy="1839939"/>
            <a:chOff x="3473450" y="3162300"/>
            <a:chExt cx="5242243" cy="536394"/>
          </a:xfrm>
        </p:grpSpPr>
        <p:sp>
          <p:nvSpPr>
            <p:cNvPr id="155" name="Google Shape;155;p1"/>
            <p:cNvSpPr/>
            <p:nvPr/>
          </p:nvSpPr>
          <p:spPr>
            <a:xfrm>
              <a:off x="5810898" y="3162300"/>
              <a:ext cx="2904795" cy="536394"/>
            </a:xfrm>
            <a:custGeom>
              <a:rect b="b" l="l" r="r" t="t"/>
              <a:pathLst>
                <a:path extrusionOk="0" h="536394" w="2904795">
                  <a:moveTo>
                    <a:pt x="2100229" y="11136"/>
                  </a:moveTo>
                  <a:lnTo>
                    <a:pt x="1983714" y="11136"/>
                  </a:lnTo>
                  <a:lnTo>
                    <a:pt x="1983714" y="525259"/>
                  </a:lnTo>
                  <a:lnTo>
                    <a:pt x="2119839" y="525259"/>
                  </a:lnTo>
                  <a:lnTo>
                    <a:pt x="2293089" y="177800"/>
                  </a:lnTo>
                  <a:lnTo>
                    <a:pt x="2296231" y="177800"/>
                  </a:lnTo>
                  <a:lnTo>
                    <a:pt x="2287949" y="525633"/>
                  </a:lnTo>
                  <a:lnTo>
                    <a:pt x="2404559" y="525633"/>
                  </a:lnTo>
                  <a:lnTo>
                    <a:pt x="2404559" y="11136"/>
                  </a:lnTo>
                  <a:lnTo>
                    <a:pt x="2268339" y="11136"/>
                  </a:lnTo>
                  <a:lnTo>
                    <a:pt x="2095089" y="358969"/>
                  </a:lnTo>
                  <a:lnTo>
                    <a:pt x="2091948" y="358969"/>
                  </a:lnTo>
                  <a:close/>
                  <a:moveTo>
                    <a:pt x="829887" y="270724"/>
                  </a:moveTo>
                  <a:lnTo>
                    <a:pt x="829887" y="264641"/>
                  </a:lnTo>
                  <a:cubicBezTo>
                    <a:pt x="829887" y="155154"/>
                    <a:pt x="904137" y="111546"/>
                    <a:pt x="1025888" y="111546"/>
                  </a:cubicBezTo>
                  <a:cubicBezTo>
                    <a:pt x="1147639" y="111546"/>
                    <a:pt x="1222746" y="155154"/>
                    <a:pt x="1222746" y="264641"/>
                  </a:cubicBezTo>
                  <a:lnTo>
                    <a:pt x="1222746" y="270724"/>
                  </a:lnTo>
                  <a:cubicBezTo>
                    <a:pt x="1222746" y="380305"/>
                    <a:pt x="1147449" y="424848"/>
                    <a:pt x="1025793" y="424848"/>
                  </a:cubicBezTo>
                  <a:cubicBezTo>
                    <a:pt x="904137" y="424848"/>
                    <a:pt x="829792" y="380305"/>
                    <a:pt x="829792" y="270724"/>
                  </a:cubicBezTo>
                  <a:moveTo>
                    <a:pt x="692524" y="277836"/>
                  </a:moveTo>
                  <a:cubicBezTo>
                    <a:pt x="692524" y="435049"/>
                    <a:pt x="824651" y="536395"/>
                    <a:pt x="1025698" y="536395"/>
                  </a:cubicBezTo>
                  <a:cubicBezTo>
                    <a:pt x="1226744" y="536395"/>
                    <a:pt x="1359823" y="435049"/>
                    <a:pt x="1359823" y="277836"/>
                  </a:cubicBezTo>
                  <a:lnTo>
                    <a:pt x="1359823" y="257529"/>
                  </a:lnTo>
                  <a:cubicBezTo>
                    <a:pt x="1359823" y="100410"/>
                    <a:pt x="1226554" y="0"/>
                    <a:pt x="1025698" y="0"/>
                  </a:cubicBezTo>
                  <a:cubicBezTo>
                    <a:pt x="824842" y="0"/>
                    <a:pt x="692524" y="100410"/>
                    <a:pt x="692524" y="257529"/>
                  </a:cubicBezTo>
                  <a:close/>
                  <a:moveTo>
                    <a:pt x="2904796" y="11136"/>
                  </a:moveTo>
                  <a:lnTo>
                    <a:pt x="2572669" y="11136"/>
                  </a:lnTo>
                  <a:lnTo>
                    <a:pt x="2567529" y="296084"/>
                  </a:lnTo>
                  <a:cubicBezTo>
                    <a:pt x="2565435" y="383299"/>
                    <a:pt x="2552013" y="413713"/>
                    <a:pt x="2504607" y="413713"/>
                  </a:cubicBezTo>
                  <a:lnTo>
                    <a:pt x="2474621" y="413713"/>
                  </a:lnTo>
                  <a:lnTo>
                    <a:pt x="2474621" y="525259"/>
                  </a:lnTo>
                  <a:lnTo>
                    <a:pt x="2508700" y="525259"/>
                  </a:lnTo>
                  <a:cubicBezTo>
                    <a:pt x="2637686" y="525259"/>
                    <a:pt x="2674811" y="474539"/>
                    <a:pt x="2677857" y="296084"/>
                  </a:cubicBezTo>
                  <a:lnTo>
                    <a:pt x="2680998" y="109487"/>
                  </a:lnTo>
                  <a:lnTo>
                    <a:pt x="2789232" y="109487"/>
                  </a:lnTo>
                  <a:lnTo>
                    <a:pt x="2789232" y="525259"/>
                  </a:lnTo>
                  <a:lnTo>
                    <a:pt x="2904796" y="525259"/>
                  </a:lnTo>
                  <a:close/>
                  <a:moveTo>
                    <a:pt x="0" y="525259"/>
                  </a:moveTo>
                  <a:lnTo>
                    <a:pt x="119657" y="525259"/>
                  </a:lnTo>
                  <a:lnTo>
                    <a:pt x="114421" y="184538"/>
                  </a:lnTo>
                  <a:lnTo>
                    <a:pt x="117563" y="184538"/>
                  </a:lnTo>
                  <a:lnTo>
                    <a:pt x="247500" y="525259"/>
                  </a:lnTo>
                  <a:lnTo>
                    <a:pt x="367157" y="525259"/>
                  </a:lnTo>
                  <a:lnTo>
                    <a:pt x="496143" y="184538"/>
                  </a:lnTo>
                  <a:lnTo>
                    <a:pt x="499284" y="184538"/>
                  </a:lnTo>
                  <a:lnTo>
                    <a:pt x="494144" y="525259"/>
                  </a:lnTo>
                  <a:lnTo>
                    <a:pt x="613515" y="525259"/>
                  </a:lnTo>
                  <a:lnTo>
                    <a:pt x="613515" y="11136"/>
                  </a:lnTo>
                  <a:lnTo>
                    <a:pt x="448642" y="11136"/>
                  </a:lnTo>
                  <a:lnTo>
                    <a:pt x="309375" y="391441"/>
                  </a:lnTo>
                  <a:lnTo>
                    <a:pt x="306329" y="391441"/>
                  </a:lnTo>
                  <a:lnTo>
                    <a:pt x="164968" y="11136"/>
                  </a:lnTo>
                  <a:lnTo>
                    <a:pt x="0" y="11136"/>
                  </a:lnTo>
                  <a:close/>
                  <a:moveTo>
                    <a:pt x="1727837" y="425878"/>
                  </a:moveTo>
                  <a:lnTo>
                    <a:pt x="1562773" y="425878"/>
                  </a:lnTo>
                  <a:lnTo>
                    <a:pt x="1562773" y="329585"/>
                  </a:lnTo>
                  <a:lnTo>
                    <a:pt x="1727837" y="329585"/>
                  </a:lnTo>
                  <a:cubicBezTo>
                    <a:pt x="1767056" y="329585"/>
                    <a:pt x="1783524" y="345774"/>
                    <a:pt x="1783524" y="378246"/>
                  </a:cubicBezTo>
                  <a:cubicBezTo>
                    <a:pt x="1783524" y="410718"/>
                    <a:pt x="1767056" y="425878"/>
                    <a:pt x="1727837" y="425878"/>
                  </a:cubicBezTo>
                  <a:moveTo>
                    <a:pt x="1439023" y="11136"/>
                  </a:moveTo>
                  <a:lnTo>
                    <a:pt x="1439023" y="525259"/>
                  </a:lnTo>
                  <a:lnTo>
                    <a:pt x="1722696" y="525259"/>
                  </a:lnTo>
                  <a:cubicBezTo>
                    <a:pt x="1826837" y="525259"/>
                    <a:pt x="1903562" y="487827"/>
                    <a:pt x="1903562" y="378246"/>
                  </a:cubicBezTo>
                  <a:cubicBezTo>
                    <a:pt x="1903562" y="268665"/>
                    <a:pt x="1827408" y="232169"/>
                    <a:pt x="1722696" y="232169"/>
                  </a:cubicBezTo>
                  <a:lnTo>
                    <a:pt x="1562773" y="232169"/>
                  </a:lnTo>
                  <a:lnTo>
                    <a:pt x="1562773" y="112295"/>
                  </a:lnTo>
                  <a:lnTo>
                    <a:pt x="1885666" y="112295"/>
                  </a:lnTo>
                  <a:lnTo>
                    <a:pt x="1885666" y="11136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473450" y="3162300"/>
              <a:ext cx="2224741" cy="536394"/>
            </a:xfrm>
            <a:custGeom>
              <a:rect b="b" l="l" r="r" t="t"/>
              <a:pathLst>
                <a:path extrusionOk="0" h="536394" w="2224741">
                  <a:moveTo>
                    <a:pt x="618750" y="396494"/>
                  </a:moveTo>
                  <a:lnTo>
                    <a:pt x="497190" y="344745"/>
                  </a:lnTo>
                  <a:cubicBezTo>
                    <a:pt x="459113" y="412683"/>
                    <a:pt x="397143" y="426907"/>
                    <a:pt x="321845" y="426907"/>
                  </a:cubicBezTo>
                  <a:cubicBezTo>
                    <a:pt x="198095" y="426907"/>
                    <a:pt x="135173" y="373193"/>
                    <a:pt x="135173" y="271753"/>
                  </a:cubicBezTo>
                  <a:lnTo>
                    <a:pt x="135173" y="264641"/>
                  </a:lnTo>
                  <a:cubicBezTo>
                    <a:pt x="135173" y="163295"/>
                    <a:pt x="198095" y="109487"/>
                    <a:pt x="321845" y="109487"/>
                  </a:cubicBezTo>
                  <a:cubicBezTo>
                    <a:pt x="397143" y="109487"/>
                    <a:pt x="459018" y="123711"/>
                    <a:pt x="497190" y="191650"/>
                  </a:cubicBezTo>
                  <a:lnTo>
                    <a:pt x="618750" y="140368"/>
                  </a:lnTo>
                  <a:cubicBezTo>
                    <a:pt x="561635" y="23301"/>
                    <a:pt x="444548" y="0"/>
                    <a:pt x="321845" y="0"/>
                  </a:cubicBezTo>
                  <a:cubicBezTo>
                    <a:pt x="123750" y="0"/>
                    <a:pt x="0" y="100410"/>
                    <a:pt x="0" y="258559"/>
                  </a:cubicBezTo>
                  <a:lnTo>
                    <a:pt x="0" y="277836"/>
                  </a:lnTo>
                  <a:cubicBezTo>
                    <a:pt x="0" y="436920"/>
                    <a:pt x="123750" y="536395"/>
                    <a:pt x="321845" y="536395"/>
                  </a:cubicBezTo>
                  <a:cubicBezTo>
                    <a:pt x="444548" y="536395"/>
                    <a:pt x="561159" y="513093"/>
                    <a:pt x="618941" y="396026"/>
                  </a:cubicBezTo>
                  <a:moveTo>
                    <a:pt x="1776290" y="11136"/>
                  </a:moveTo>
                  <a:lnTo>
                    <a:pt x="1647304" y="11136"/>
                  </a:lnTo>
                  <a:lnTo>
                    <a:pt x="1647304" y="525259"/>
                  </a:lnTo>
                  <a:lnTo>
                    <a:pt x="1790093" y="525259"/>
                  </a:lnTo>
                  <a:lnTo>
                    <a:pt x="2094708" y="167319"/>
                  </a:lnTo>
                  <a:lnTo>
                    <a:pt x="2097850" y="167319"/>
                  </a:lnTo>
                  <a:lnTo>
                    <a:pt x="2095755" y="525259"/>
                  </a:lnTo>
                  <a:lnTo>
                    <a:pt x="2224741" y="525259"/>
                  </a:lnTo>
                  <a:lnTo>
                    <a:pt x="2224741" y="11136"/>
                  </a:lnTo>
                  <a:lnTo>
                    <a:pt x="2081953" y="11136"/>
                  </a:lnTo>
                  <a:lnTo>
                    <a:pt x="1777337" y="369075"/>
                  </a:lnTo>
                  <a:lnTo>
                    <a:pt x="1774196" y="369075"/>
                  </a:lnTo>
                  <a:close/>
                  <a:moveTo>
                    <a:pt x="805328" y="11136"/>
                  </a:moveTo>
                  <a:lnTo>
                    <a:pt x="689098" y="11136"/>
                  </a:lnTo>
                  <a:lnTo>
                    <a:pt x="689098" y="525259"/>
                  </a:lnTo>
                  <a:lnTo>
                    <a:pt x="825223" y="525259"/>
                  </a:lnTo>
                  <a:lnTo>
                    <a:pt x="998473" y="177800"/>
                  </a:lnTo>
                  <a:lnTo>
                    <a:pt x="1001614" y="177800"/>
                  </a:lnTo>
                  <a:lnTo>
                    <a:pt x="993332" y="525633"/>
                  </a:lnTo>
                  <a:lnTo>
                    <a:pt x="1109943" y="525633"/>
                  </a:lnTo>
                  <a:lnTo>
                    <a:pt x="1109943" y="11136"/>
                  </a:lnTo>
                  <a:lnTo>
                    <a:pt x="973723" y="11136"/>
                  </a:lnTo>
                  <a:lnTo>
                    <a:pt x="800473" y="358969"/>
                  </a:lnTo>
                  <a:lnTo>
                    <a:pt x="797331" y="358969"/>
                  </a:lnTo>
                  <a:close/>
                  <a:moveTo>
                    <a:pt x="1318319" y="112295"/>
                  </a:moveTo>
                  <a:lnTo>
                    <a:pt x="1318319" y="524978"/>
                  </a:lnTo>
                  <a:lnTo>
                    <a:pt x="1438928" y="524978"/>
                  </a:lnTo>
                  <a:lnTo>
                    <a:pt x="1438928" y="112295"/>
                  </a:lnTo>
                  <a:lnTo>
                    <a:pt x="1579242" y="112295"/>
                  </a:lnTo>
                  <a:lnTo>
                    <a:pt x="1579242" y="11136"/>
                  </a:lnTo>
                  <a:lnTo>
                    <a:pt x="1178006" y="11136"/>
                  </a:lnTo>
                  <a:lnTo>
                    <a:pt x="1178006" y="1122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"/>
          <p:cNvSpPr txBox="1"/>
          <p:nvPr>
            <p:ph idx="4294967295" type="body"/>
          </p:nvPr>
        </p:nvSpPr>
        <p:spPr>
          <a:xfrm>
            <a:off x="2285975" y="8501300"/>
            <a:ext cx="19986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12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Python course: part 2</a:t>
            </a:r>
            <a:endParaRPr sz="1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ea064818a_0_540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gdea064818a_0_540"/>
          <p:cNvSpPr txBox="1"/>
          <p:nvPr>
            <p:ph idx="1" type="body"/>
          </p:nvPr>
        </p:nvSpPr>
        <p:spPr>
          <a:xfrm>
            <a:off x="900000" y="2380125"/>
            <a:ext cx="74073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3700"/>
              <a:t>Алгоритмы в Машинном обучении разделяются по типу зависимостей в данных, которые они могут восстановить</a:t>
            </a:r>
            <a:endParaRPr sz="3700"/>
          </a:p>
        </p:txBody>
      </p:sp>
      <p:sp>
        <p:nvSpPr>
          <p:cNvPr id="318" name="Google Shape;318;gdea064818a_0_540"/>
          <p:cNvSpPr/>
          <p:nvPr/>
        </p:nvSpPr>
        <p:spPr>
          <a:xfrm>
            <a:off x="900125" y="4251400"/>
            <a:ext cx="7163142" cy="71829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dea064818a_0_540"/>
          <p:cNvSpPr txBox="1"/>
          <p:nvPr>
            <p:ph type="title"/>
          </p:nvPr>
        </p:nvSpPr>
        <p:spPr>
          <a:xfrm>
            <a:off x="900000" y="900000"/>
            <a:ext cx="15445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Подбор метрик и моделей: Кластеринг</a:t>
            </a:r>
            <a:endParaRPr/>
          </a:p>
        </p:txBody>
      </p:sp>
      <p:pic>
        <p:nvPicPr>
          <p:cNvPr id="320" name="Google Shape;320;gdea064818a_0_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875" y="2380125"/>
            <a:ext cx="15021924" cy="78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dea064818a_0_540"/>
          <p:cNvSpPr txBox="1"/>
          <p:nvPr>
            <p:ph idx="1" type="body"/>
          </p:nvPr>
        </p:nvSpPr>
        <p:spPr>
          <a:xfrm>
            <a:off x="512750" y="10143975"/>
            <a:ext cx="229695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3700"/>
              <a:t>Как выбрать:</a:t>
            </a:r>
            <a:endParaRPr sz="3700"/>
          </a:p>
          <a:p>
            <a:pPr indent="-4635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700"/>
              <a:buChar char="-"/>
            </a:pPr>
            <a:r>
              <a:rPr lang="en-US" sz="3700"/>
              <a:t>начинаем с простого, быстро работающего (k-means      )</a:t>
            </a:r>
            <a:endParaRPr sz="3700"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-US" sz="3700"/>
              <a:t>оцениваем качество (см метрики кластеринга </a:t>
            </a:r>
            <a:r>
              <a:rPr lang="en-US" sz="3700" u="sng">
                <a:solidFill>
                  <a:schemeClr val="hlink"/>
                </a:solidFill>
                <a:hlinkClick r:id="rId4"/>
              </a:rPr>
              <a:t>тут</a:t>
            </a:r>
            <a:r>
              <a:rPr lang="en-US" sz="3700"/>
              <a:t>)</a:t>
            </a:r>
            <a:endParaRPr sz="3700"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-US" sz="3700"/>
              <a:t>если качества не хватает, то уходим в более сложные алгоритмы</a:t>
            </a:r>
            <a:endParaRPr sz="3700"/>
          </a:p>
        </p:txBody>
      </p:sp>
      <p:sp>
        <p:nvSpPr>
          <p:cNvPr id="322" name="Google Shape;322;gdea064818a_0_540"/>
          <p:cNvSpPr/>
          <p:nvPr/>
        </p:nvSpPr>
        <p:spPr>
          <a:xfrm>
            <a:off x="588950" y="10718278"/>
            <a:ext cx="2987183" cy="66548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dea064818a_0_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75525" y="10642079"/>
            <a:ext cx="1345951" cy="1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ea064818a_0_576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gdea064818a_0_576"/>
          <p:cNvSpPr txBox="1"/>
          <p:nvPr>
            <p:ph type="title"/>
          </p:nvPr>
        </p:nvSpPr>
        <p:spPr>
          <a:xfrm>
            <a:off x="900000" y="900000"/>
            <a:ext cx="209739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Подбор метрик и моделей: Регрессия и Классификация</a:t>
            </a:r>
            <a:endParaRPr/>
          </a:p>
        </p:txBody>
      </p:sp>
      <p:graphicFrame>
        <p:nvGraphicFramePr>
          <p:cNvPr id="330" name="Google Shape;330;gdea064818a_0_576"/>
          <p:cNvGraphicFramePr/>
          <p:nvPr/>
        </p:nvGraphicFramePr>
        <p:xfrm>
          <a:off x="900000" y="306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{072FBB69-E5C5-489A-B569-D4B25248EBD0}</a:tableStyleId>
              </a:tblPr>
              <a:tblGrid>
                <a:gridCol w="3182925"/>
                <a:gridCol w="3302450"/>
                <a:gridCol w="2405950"/>
                <a:gridCol w="3242700"/>
                <a:gridCol w="3392100"/>
              </a:tblGrid>
              <a:tr h="9402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t/>
                      </a:r>
                      <a:endParaRPr sz="2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008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Линейные зависимотси</a:t>
                      </a:r>
                      <a:endParaRPr b="1" sz="2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3434">
                        <a:alpha val="29409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Нелинейный зависимости</a:t>
                      </a:r>
                      <a:endParaRPr b="1" sz="2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3434">
                        <a:alpha val="29409"/>
                      </a:srgbClr>
                    </a:solidFill>
                  </a:tcPr>
                </a:tc>
                <a:tc hMerge="1"/>
                <a:tc hMerge="1"/>
              </a:tr>
              <a:tr h="15840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Случайный лес</a:t>
                      </a:r>
                      <a:endParaRPr sz="2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Градиентный бустинг</a:t>
                      </a:r>
                      <a:endParaRPr sz="2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Сетки</a:t>
                      </a:r>
                      <a:endParaRPr sz="2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58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Регрессия</a:t>
                      </a:r>
                      <a:endParaRPr b="1" sz="2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0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Линейная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регрессия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sklearn</a:t>
                      </a:r>
                      <a:endParaRPr sz="2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39370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600"/>
                        <a:buFont typeface="Montserrat"/>
                        <a:buChar char="-"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CatBoost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9370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600"/>
                        <a:buFont typeface="Montserrat"/>
                        <a:buChar char="-"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LightGBM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9370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600"/>
                        <a:buFont typeface="Montserrat"/>
                        <a:buChar char="-"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sklearn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-PyTorch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-TensorFlow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Классификация</a:t>
                      </a:r>
                      <a:endParaRPr b="1" sz="26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50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Логистическая 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регрессия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</a:tr>
            </a:tbl>
          </a:graphicData>
        </a:graphic>
      </p:graphicFrame>
      <p:sp>
        <p:nvSpPr>
          <p:cNvPr id="331" name="Google Shape;331;gdea064818a_0_576"/>
          <p:cNvSpPr txBox="1"/>
          <p:nvPr>
            <p:ph idx="1" type="body"/>
          </p:nvPr>
        </p:nvSpPr>
        <p:spPr>
          <a:xfrm>
            <a:off x="817550" y="9610575"/>
            <a:ext cx="229695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3700"/>
              <a:t>Метрики</a:t>
            </a:r>
            <a:endParaRPr sz="3700"/>
          </a:p>
          <a:p>
            <a:pPr indent="-4635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700"/>
              <a:buChar char="-"/>
            </a:pPr>
            <a:r>
              <a:rPr lang="en-US" sz="3700"/>
              <a:t>для классической задачи беспроигрышный вариант: ROC-AUC</a:t>
            </a:r>
            <a:endParaRPr sz="3700"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-US" sz="3700"/>
              <a:t>более интересные метрики смотреть </a:t>
            </a:r>
            <a:r>
              <a:rPr lang="en-US" sz="3700" u="sng">
                <a:solidFill>
                  <a:schemeClr val="hlink"/>
                </a:solidFill>
                <a:hlinkClick r:id="rId3"/>
              </a:rPr>
              <a:t>тут</a:t>
            </a:r>
            <a:endParaRPr sz="3700"/>
          </a:p>
        </p:txBody>
      </p:sp>
      <p:sp>
        <p:nvSpPr>
          <p:cNvPr id="332" name="Google Shape;332;gdea064818a_0_576"/>
          <p:cNvSpPr/>
          <p:nvPr/>
        </p:nvSpPr>
        <p:spPr>
          <a:xfrm>
            <a:off x="893750" y="10184878"/>
            <a:ext cx="2987183" cy="66548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ea064818a_0_466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Общая схема</a:t>
            </a:r>
            <a:endParaRPr/>
          </a:p>
        </p:txBody>
      </p:sp>
      <p:sp>
        <p:nvSpPr>
          <p:cNvPr id="338" name="Google Shape;338;gdea064818a_0_466"/>
          <p:cNvSpPr/>
          <p:nvPr/>
        </p:nvSpPr>
        <p:spPr>
          <a:xfrm>
            <a:off x="823925" y="2908625"/>
            <a:ext cx="4495200" cy="19431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dea064818a_0_466"/>
          <p:cNvSpPr txBox="1"/>
          <p:nvPr>
            <p:ph idx="1" type="body"/>
          </p:nvPr>
        </p:nvSpPr>
        <p:spPr>
          <a:xfrm>
            <a:off x="1116125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Постановка задачи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0" name="Google Shape;340;gdea064818a_0_466"/>
          <p:cNvSpPr/>
          <p:nvPr/>
        </p:nvSpPr>
        <p:spPr>
          <a:xfrm>
            <a:off x="6235650" y="28868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dea064818a_0_466"/>
          <p:cNvSpPr/>
          <p:nvPr/>
        </p:nvSpPr>
        <p:spPr>
          <a:xfrm>
            <a:off x="12467650" y="29086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dea064818a_0_466"/>
          <p:cNvSpPr/>
          <p:nvPr/>
        </p:nvSpPr>
        <p:spPr>
          <a:xfrm>
            <a:off x="18703325" y="4521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dea064818a_0_466"/>
          <p:cNvSpPr/>
          <p:nvPr/>
        </p:nvSpPr>
        <p:spPr>
          <a:xfrm>
            <a:off x="12465813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dea064818a_0_466"/>
          <p:cNvSpPr/>
          <p:nvPr/>
        </p:nvSpPr>
        <p:spPr>
          <a:xfrm>
            <a:off x="6237488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dea064818a_0_466"/>
          <p:cNvSpPr txBox="1"/>
          <p:nvPr>
            <p:ph idx="1" type="body"/>
          </p:nvPr>
        </p:nvSpPr>
        <p:spPr>
          <a:xfrm>
            <a:off x="5621575" y="3119000"/>
            <a:ext cx="6016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 метрик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  моделей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6" name="Google Shape;346;gdea064818a_0_466"/>
          <p:cNvSpPr/>
          <p:nvPr/>
        </p:nvSpPr>
        <p:spPr>
          <a:xfrm>
            <a:off x="563550" y="8516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dea064818a_0_466"/>
          <p:cNvSpPr txBox="1"/>
          <p:nvPr>
            <p:ph idx="1" type="body"/>
          </p:nvPr>
        </p:nvSpPr>
        <p:spPr>
          <a:xfrm>
            <a:off x="559875" y="872687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Настройка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8" name="Google Shape;348;gdea064818a_0_466"/>
          <p:cNvSpPr/>
          <p:nvPr/>
        </p:nvSpPr>
        <p:spPr>
          <a:xfrm>
            <a:off x="6235650" y="102400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dea064818a_0_466"/>
          <p:cNvSpPr txBox="1"/>
          <p:nvPr>
            <p:ph idx="1" type="body"/>
          </p:nvPr>
        </p:nvSpPr>
        <p:spPr>
          <a:xfrm>
            <a:off x="6231975" y="10344475"/>
            <a:ext cx="5019600" cy="1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кол-ва 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50" name="Google Shape;350;gdea064818a_0_466"/>
          <p:cNvCxnSpPr>
            <a:stCxn id="338" idx="3"/>
            <a:endCxn id="340" idx="1"/>
          </p:cNvCxnSpPr>
          <p:nvPr/>
        </p:nvCxnSpPr>
        <p:spPr>
          <a:xfrm flipH="1" rot="10800000">
            <a:off x="5319125" y="3858275"/>
            <a:ext cx="9165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gdea064818a_0_466"/>
          <p:cNvCxnSpPr>
            <a:stCxn id="340" idx="3"/>
            <a:endCxn id="341" idx="1"/>
          </p:cNvCxnSpPr>
          <p:nvPr/>
        </p:nvCxnSpPr>
        <p:spPr>
          <a:xfrm>
            <a:off x="11255250" y="3858350"/>
            <a:ext cx="12123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gdea064818a_0_466"/>
          <p:cNvCxnSpPr>
            <a:stCxn id="341" idx="3"/>
            <a:endCxn id="342" idx="0"/>
          </p:cNvCxnSpPr>
          <p:nvPr/>
        </p:nvCxnSpPr>
        <p:spPr>
          <a:xfrm>
            <a:off x="17487250" y="3880175"/>
            <a:ext cx="3726000" cy="6414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3" name="Google Shape;353;gdea064818a_0_466"/>
          <p:cNvCxnSpPr>
            <a:stCxn id="342" idx="2"/>
          </p:cNvCxnSpPr>
          <p:nvPr/>
        </p:nvCxnSpPr>
        <p:spPr>
          <a:xfrm rot="5400000">
            <a:off x="18556025" y="5392100"/>
            <a:ext cx="1584600" cy="37296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4" name="Google Shape;354;gdea064818a_0_466"/>
          <p:cNvCxnSpPr/>
          <p:nvPr/>
        </p:nvCxnSpPr>
        <p:spPr>
          <a:xfrm>
            <a:off x="11255250" y="7951375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55" name="Google Shape;355;gdea064818a_0_466"/>
          <p:cNvCxnSpPr>
            <a:stCxn id="344" idx="1"/>
            <a:endCxn id="347" idx="0"/>
          </p:cNvCxnSpPr>
          <p:nvPr/>
        </p:nvCxnSpPr>
        <p:spPr>
          <a:xfrm flipH="1">
            <a:off x="3069788" y="7951375"/>
            <a:ext cx="3167700" cy="7755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6" name="Google Shape;356;gdea064818a_0_466"/>
          <p:cNvCxnSpPr>
            <a:stCxn id="346" idx="2"/>
            <a:endCxn id="349" idx="1"/>
          </p:cNvCxnSpPr>
          <p:nvPr/>
        </p:nvCxnSpPr>
        <p:spPr>
          <a:xfrm flipH="1" rot="-5400000">
            <a:off x="4314150" y="9218800"/>
            <a:ext cx="677100" cy="31587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7" name="Google Shape;357;gdea064818a_0_466"/>
          <p:cNvCxnSpPr/>
          <p:nvPr/>
        </p:nvCxnSpPr>
        <p:spPr>
          <a:xfrm>
            <a:off x="11255250" y="112115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gdea064818a_0_466"/>
          <p:cNvSpPr/>
          <p:nvPr/>
        </p:nvSpPr>
        <p:spPr>
          <a:xfrm>
            <a:off x="12471288" y="101652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dea064818a_0_466"/>
          <p:cNvSpPr txBox="1"/>
          <p:nvPr>
            <p:ph idx="1" type="body"/>
          </p:nvPr>
        </p:nvSpPr>
        <p:spPr>
          <a:xfrm>
            <a:off x="12467613" y="103756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Валидация 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60" name="Google Shape;360;gdea064818a_0_466"/>
          <p:cNvCxnSpPr/>
          <p:nvPr/>
        </p:nvCxnSpPr>
        <p:spPr>
          <a:xfrm>
            <a:off x="17514100" y="111353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gdea064818a_0_466"/>
          <p:cNvSpPr/>
          <p:nvPr/>
        </p:nvSpPr>
        <p:spPr>
          <a:xfrm>
            <a:off x="18710625" y="9488875"/>
            <a:ext cx="5019600" cy="3283500"/>
          </a:xfrm>
          <a:prstGeom prst="rect">
            <a:avLst/>
          </a:prstGeom>
          <a:solidFill>
            <a:srgbClr val="5A00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dea064818a_0_466"/>
          <p:cNvSpPr txBox="1"/>
          <p:nvPr>
            <p:ph idx="1" type="body"/>
          </p:nvPr>
        </p:nvSpPr>
        <p:spPr>
          <a:xfrm>
            <a:off x="18706950" y="9666700"/>
            <a:ext cx="50196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Профит!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 прекрасны вместе с вашей моделью   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63" name="Google Shape;363;gdea064818a_0_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9100" y="9235202"/>
            <a:ext cx="1535601" cy="1537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dea064818a_0_466"/>
          <p:cNvSpPr txBox="1"/>
          <p:nvPr>
            <p:ph idx="1" type="body"/>
          </p:nvPr>
        </p:nvSpPr>
        <p:spPr>
          <a:xfrm>
            <a:off x="6233763" y="71902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5" name="Google Shape;365;gdea064818a_0_466"/>
          <p:cNvSpPr txBox="1"/>
          <p:nvPr>
            <p:ph idx="1" type="body"/>
          </p:nvPr>
        </p:nvSpPr>
        <p:spPr>
          <a:xfrm>
            <a:off x="12465825" y="7288213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Создание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gdea064818a_0_466"/>
          <p:cNvSpPr txBox="1"/>
          <p:nvPr>
            <p:ph idx="1" type="body"/>
          </p:nvPr>
        </p:nvSpPr>
        <p:spPr>
          <a:xfrm>
            <a:off x="18703313" y="482992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Препроцесинг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7" name="Google Shape;367;gdea064818a_0_466"/>
          <p:cNvSpPr txBox="1"/>
          <p:nvPr>
            <p:ph idx="1" type="body"/>
          </p:nvPr>
        </p:nvSpPr>
        <p:spPr>
          <a:xfrm>
            <a:off x="13022000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8" name="Google Shape;368;gdea064818a_0_466"/>
          <p:cNvSpPr/>
          <p:nvPr/>
        </p:nvSpPr>
        <p:spPr>
          <a:xfrm>
            <a:off x="11571827" y="3562537"/>
            <a:ext cx="12718375" cy="6046200"/>
          </a:xfrm>
          <a:custGeom>
            <a:rect b="b" l="l" r="r" t="t"/>
            <a:pathLst>
              <a:path extrusionOk="0" h="241848" w="508735">
                <a:moveTo>
                  <a:pt x="430012" y="3325"/>
                </a:moveTo>
                <a:cubicBezTo>
                  <a:pt x="394153" y="7309"/>
                  <a:pt x="311479" y="19461"/>
                  <a:pt x="268647" y="36793"/>
                </a:cubicBezTo>
                <a:cubicBezTo>
                  <a:pt x="225816" y="54125"/>
                  <a:pt x="211671" y="94764"/>
                  <a:pt x="173023" y="107315"/>
                </a:cubicBezTo>
                <a:cubicBezTo>
                  <a:pt x="134375" y="119866"/>
                  <a:pt x="64252" y="94367"/>
                  <a:pt x="36760" y="112097"/>
                </a:cubicBezTo>
                <a:cubicBezTo>
                  <a:pt x="9268" y="129827"/>
                  <a:pt x="-12048" y="192381"/>
                  <a:pt x="8073" y="213697"/>
                </a:cubicBezTo>
                <a:cubicBezTo>
                  <a:pt x="28194" y="235013"/>
                  <a:pt x="86564" y="245770"/>
                  <a:pt x="157485" y="239993"/>
                </a:cubicBezTo>
                <a:cubicBezTo>
                  <a:pt x="228406" y="234216"/>
                  <a:pt x="375427" y="201943"/>
                  <a:pt x="433598" y="179033"/>
                </a:cubicBezTo>
                <a:cubicBezTo>
                  <a:pt x="491769" y="156123"/>
                  <a:pt x="498144" y="130225"/>
                  <a:pt x="506511" y="102534"/>
                </a:cubicBezTo>
                <a:cubicBezTo>
                  <a:pt x="514878" y="74843"/>
                  <a:pt x="496550" y="29422"/>
                  <a:pt x="483800" y="12887"/>
                </a:cubicBezTo>
                <a:cubicBezTo>
                  <a:pt x="471050" y="-3648"/>
                  <a:pt x="465871" y="-659"/>
                  <a:pt x="430012" y="3325"/>
                </a:cubicBezTo>
                <a:close/>
              </a:path>
            </a:pathLst>
          </a:custGeom>
          <a:noFill/>
          <a:ln cap="flat" cmpd="sng" w="76200">
            <a:solidFill>
              <a:srgbClr val="32D264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ea064818a_0_197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Препроцессинг данных</a:t>
            </a:r>
            <a:endParaRPr/>
          </a:p>
        </p:txBody>
      </p:sp>
      <p:grpSp>
        <p:nvGrpSpPr>
          <p:cNvPr id="374" name="Google Shape;374;gdea064818a_0_197"/>
          <p:cNvGrpSpPr/>
          <p:nvPr/>
        </p:nvGrpSpPr>
        <p:grpSpPr>
          <a:xfrm>
            <a:off x="900051" y="2843076"/>
            <a:ext cx="12008980" cy="9527734"/>
            <a:chOff x="7920000" y="900000"/>
            <a:chExt cx="15563738" cy="11917116"/>
          </a:xfrm>
        </p:grpSpPr>
        <p:sp>
          <p:nvSpPr>
            <p:cNvPr id="375" name="Google Shape;375;gdea064818a_0_197"/>
            <p:cNvSpPr/>
            <p:nvPr/>
          </p:nvSpPr>
          <p:spPr>
            <a:xfrm>
              <a:off x="7920000" y="900000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50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dea064818a_0_197"/>
            <p:cNvSpPr/>
            <p:nvPr/>
          </p:nvSpPr>
          <p:spPr>
            <a:xfrm>
              <a:off x="14850497" y="3394541"/>
              <a:ext cx="8633241" cy="9422574"/>
            </a:xfrm>
            <a:custGeom>
              <a:rect b="b" l="l" r="r" t="t"/>
              <a:pathLst>
                <a:path extrusionOk="0" h="1068622" w="979103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gdea064818a_0_197"/>
          <p:cNvSpPr/>
          <p:nvPr/>
        </p:nvSpPr>
        <p:spPr>
          <a:xfrm>
            <a:off x="1934301" y="3857630"/>
            <a:ext cx="6460236" cy="633960"/>
          </a:xfrm>
          <a:custGeom>
            <a:rect b="b" l="l" r="r" t="t"/>
            <a:pathLst>
              <a:path extrusionOk="0" h="1482947" w="8229600">
                <a:moveTo>
                  <a:pt x="8229600" y="1482947"/>
                </a:moveTo>
                <a:lnTo>
                  <a:pt x="0" y="1222915"/>
                </a:lnTo>
                <a:lnTo>
                  <a:pt x="0" y="0"/>
                </a:lnTo>
                <a:lnTo>
                  <a:pt x="8229600" y="0"/>
                </a:lnTo>
                <a:lnTo>
                  <a:pt x="8229600" y="1482947"/>
                </a:lnTo>
                <a:close/>
              </a:path>
            </a:pathLst>
          </a:custGeom>
          <a:solidFill>
            <a:srgbClr val="A55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dea064818a_0_197"/>
          <p:cNvSpPr txBox="1"/>
          <p:nvPr>
            <p:ph idx="1" type="body"/>
          </p:nvPr>
        </p:nvSpPr>
        <p:spPr>
          <a:xfrm>
            <a:off x="2262675" y="3681625"/>
            <a:ext cx="1200900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Типы данных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Числовые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Категориальные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Текстовые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chemeClr val="lt2"/>
                </a:solidFill>
              </a:rPr>
              <a:t>Картинки</a:t>
            </a:r>
            <a:endParaRPr sz="4700">
              <a:solidFill>
                <a:schemeClr val="lt2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chemeClr val="lt2"/>
                </a:solidFill>
              </a:rPr>
              <a:t>Гео-данные</a:t>
            </a:r>
            <a:endParaRPr sz="4700">
              <a:solidFill>
                <a:schemeClr val="lt2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chemeClr val="lt2"/>
                </a:solidFill>
              </a:rPr>
              <a:t>Дата и время</a:t>
            </a:r>
            <a:endParaRPr sz="4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379" name="Google Shape;379;gdea064818a_0_197"/>
          <p:cNvSpPr/>
          <p:nvPr/>
        </p:nvSpPr>
        <p:spPr>
          <a:xfrm flipH="1">
            <a:off x="13297612" y="2988225"/>
            <a:ext cx="1299874" cy="9382616"/>
          </a:xfrm>
          <a:custGeom>
            <a:rect b="b" l="l" r="r" t="t"/>
            <a:pathLst>
              <a:path extrusionOk="0" h="113344" w="35866">
                <a:moveTo>
                  <a:pt x="32526" y="0"/>
                </a:moveTo>
                <a:cubicBezTo>
                  <a:pt x="27106" y="9328"/>
                  <a:pt x="-549" y="37078"/>
                  <a:pt x="8" y="55969"/>
                </a:cubicBezTo>
                <a:cubicBezTo>
                  <a:pt x="565" y="74860"/>
                  <a:pt x="29890" y="103782"/>
                  <a:pt x="35866" y="1133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Google Shape;380;gdea064818a_0_197"/>
          <p:cNvSpPr txBox="1"/>
          <p:nvPr>
            <p:ph type="title"/>
          </p:nvPr>
        </p:nvSpPr>
        <p:spPr>
          <a:xfrm>
            <a:off x="14986050" y="4599000"/>
            <a:ext cx="9114000" cy="5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785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200"/>
              </a:buClr>
              <a:buSzPts val="5500"/>
              <a:buAutoNum type="arabicPeriod"/>
            </a:pPr>
            <a:r>
              <a:rPr lang="en-US" sz="5500">
                <a:solidFill>
                  <a:srgbClr val="FF7200"/>
                </a:solidFill>
              </a:rPr>
              <a:t>Работка с пропусками</a:t>
            </a:r>
            <a:endParaRPr sz="5500">
              <a:solidFill>
                <a:srgbClr val="FF7200"/>
              </a:solidFill>
            </a:endParaRPr>
          </a:p>
          <a:p>
            <a:pPr indent="-577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5500"/>
              <a:buChar char="-"/>
            </a:pPr>
            <a:r>
              <a:rPr lang="en-US" sz="4000">
                <a:solidFill>
                  <a:srgbClr val="5A009B"/>
                </a:solidFill>
              </a:rPr>
              <a:t>удалить</a:t>
            </a:r>
            <a:endParaRPr sz="55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заполнить чем-то показательынм по группе (mean/median/max/min)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сделать отдельную категориальную фичу, которая говорит “тут был пропуск”</a:t>
            </a:r>
            <a:endParaRPr sz="4000">
              <a:solidFill>
                <a:srgbClr val="5A009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ea064818a_0_263"/>
          <p:cNvSpPr txBox="1"/>
          <p:nvPr>
            <p:ph idx="12" type="sldNum"/>
          </p:nvPr>
        </p:nvSpPr>
        <p:spPr>
          <a:xfrm>
            <a:off x="18758405" y="128250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gdea064818a_0_263"/>
          <p:cNvSpPr/>
          <p:nvPr/>
        </p:nvSpPr>
        <p:spPr>
          <a:xfrm>
            <a:off x="7920000" y="2934875"/>
            <a:ext cx="15562800" cy="103383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50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dea064818a_0_263"/>
          <p:cNvSpPr/>
          <p:nvPr/>
        </p:nvSpPr>
        <p:spPr>
          <a:xfrm>
            <a:off x="15713100" y="2934875"/>
            <a:ext cx="7769700" cy="5294700"/>
          </a:xfrm>
          <a:prstGeom prst="rect">
            <a:avLst/>
          </a:prstGeom>
          <a:solidFill>
            <a:srgbClr val="6E00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dea064818a_0_263"/>
          <p:cNvSpPr/>
          <p:nvPr/>
        </p:nvSpPr>
        <p:spPr>
          <a:xfrm>
            <a:off x="7920000" y="8234975"/>
            <a:ext cx="7793400" cy="5038200"/>
          </a:xfrm>
          <a:prstGeom prst="rect">
            <a:avLst/>
          </a:prstGeom>
          <a:solidFill>
            <a:srgbClr val="6E00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dea064818a_0_263"/>
          <p:cNvSpPr txBox="1"/>
          <p:nvPr>
            <p:ph idx="1" type="body"/>
          </p:nvPr>
        </p:nvSpPr>
        <p:spPr>
          <a:xfrm>
            <a:off x="8517900" y="3083475"/>
            <a:ext cx="65976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5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Шкалирование данных</a:t>
            </a:r>
            <a:endParaRPr sz="5700">
              <a:solidFill>
                <a:srgbClr val="FFFFFF"/>
              </a:solidFill>
            </a:endParaRPr>
          </a:p>
        </p:txBody>
      </p:sp>
      <p:sp>
        <p:nvSpPr>
          <p:cNvPr id="390" name="Google Shape;390;gdea064818a_0_263"/>
          <p:cNvSpPr/>
          <p:nvPr/>
        </p:nvSpPr>
        <p:spPr>
          <a:xfrm>
            <a:off x="8374351" y="7103125"/>
            <a:ext cx="1676480" cy="125701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dea064818a_0_263"/>
          <p:cNvSpPr txBox="1"/>
          <p:nvPr>
            <p:ph idx="1" type="body"/>
          </p:nvPr>
        </p:nvSpPr>
        <p:spPr>
          <a:xfrm>
            <a:off x="8450550" y="4968300"/>
            <a:ext cx="65976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Standart Scaling</a:t>
            </a:r>
            <a:endParaRPr sz="4000">
              <a:solidFill>
                <a:srgbClr val="FFFFFF"/>
              </a:solidFill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Min-Max Scaling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392" name="Google Shape;392;gdea064818a_0_263"/>
          <p:cNvSpPr txBox="1"/>
          <p:nvPr>
            <p:ph idx="1" type="body"/>
          </p:nvPr>
        </p:nvSpPr>
        <p:spPr>
          <a:xfrm>
            <a:off x="8221950" y="6525325"/>
            <a:ext cx="20277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Когда: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393" name="Google Shape;393;gdea064818a_0_263"/>
          <p:cNvSpPr txBox="1"/>
          <p:nvPr>
            <p:ph idx="1" type="body"/>
          </p:nvPr>
        </p:nvSpPr>
        <p:spPr>
          <a:xfrm>
            <a:off x="10419525" y="6511500"/>
            <a:ext cx="52761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08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3500"/>
              <a:buChar char="-"/>
            </a:pPr>
            <a:r>
              <a:rPr lang="en-US" sz="3500">
                <a:solidFill>
                  <a:srgbClr val="FFFFFF"/>
                </a:solidFill>
              </a:rPr>
              <a:t>сгладить выбросы</a:t>
            </a:r>
            <a:endParaRPr sz="3500">
              <a:solidFill>
                <a:srgbClr val="FFFFFF"/>
              </a:solidFill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-"/>
            </a:pPr>
            <a:r>
              <a:rPr lang="en-US" sz="3500">
                <a:solidFill>
                  <a:srgbClr val="FFFFFF"/>
                </a:solidFill>
              </a:rPr>
              <a:t>для метрических алгоритмов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394" name="Google Shape;394;gdea064818a_0_263"/>
          <p:cNvSpPr txBox="1"/>
          <p:nvPr>
            <p:ph idx="1" type="body"/>
          </p:nvPr>
        </p:nvSpPr>
        <p:spPr>
          <a:xfrm>
            <a:off x="16311150" y="3007275"/>
            <a:ext cx="65976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5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Нелинейные преобразования</a:t>
            </a:r>
            <a:endParaRPr sz="5700">
              <a:solidFill>
                <a:srgbClr val="FFFFFF"/>
              </a:solidFill>
            </a:endParaRPr>
          </a:p>
        </p:txBody>
      </p:sp>
      <p:sp>
        <p:nvSpPr>
          <p:cNvPr id="395" name="Google Shape;395;gdea064818a_0_263"/>
          <p:cNvSpPr/>
          <p:nvPr/>
        </p:nvSpPr>
        <p:spPr>
          <a:xfrm>
            <a:off x="16070551" y="7026925"/>
            <a:ext cx="1676480" cy="125701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dea064818a_0_263"/>
          <p:cNvSpPr txBox="1"/>
          <p:nvPr>
            <p:ph idx="1" type="body"/>
          </p:nvPr>
        </p:nvSpPr>
        <p:spPr>
          <a:xfrm>
            <a:off x="15918150" y="6449125"/>
            <a:ext cx="20277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Когда: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397" name="Google Shape;397;gdea064818a_0_263"/>
          <p:cNvSpPr txBox="1"/>
          <p:nvPr>
            <p:ph idx="1" type="body"/>
          </p:nvPr>
        </p:nvSpPr>
        <p:spPr>
          <a:xfrm>
            <a:off x="17963325" y="6435300"/>
            <a:ext cx="60591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08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3500"/>
              <a:buChar char="-"/>
            </a:pPr>
            <a:r>
              <a:rPr lang="en-US" sz="3500">
                <a:solidFill>
                  <a:srgbClr val="FFFFFF"/>
                </a:solidFill>
              </a:rPr>
              <a:t>длинный прав. хвост</a:t>
            </a:r>
            <a:endParaRPr sz="3500">
              <a:solidFill>
                <a:srgbClr val="FFFFFF"/>
              </a:solidFill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-"/>
            </a:pPr>
            <a:r>
              <a:rPr lang="en-US" sz="3500">
                <a:solidFill>
                  <a:srgbClr val="FFFFFF"/>
                </a:solidFill>
              </a:rPr>
              <a:t>линейка не справля- ется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398" name="Google Shape;398;gdea064818a_0_263"/>
          <p:cNvSpPr txBox="1"/>
          <p:nvPr>
            <p:ph idx="1" type="body"/>
          </p:nvPr>
        </p:nvSpPr>
        <p:spPr>
          <a:xfrm>
            <a:off x="16146750" y="4892100"/>
            <a:ext cx="74901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log(...)</a:t>
            </a:r>
            <a:endParaRPr sz="4000">
              <a:solidFill>
                <a:srgbClr val="FFFFFF"/>
              </a:solidFill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полиномиальные фичи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399" name="Google Shape;399;gdea064818a_0_263"/>
          <p:cNvSpPr txBox="1"/>
          <p:nvPr>
            <p:ph idx="1" type="body"/>
          </p:nvPr>
        </p:nvSpPr>
        <p:spPr>
          <a:xfrm>
            <a:off x="8450550" y="8521238"/>
            <a:ext cx="65976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Бинаризация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400" name="Google Shape;400;gdea064818a_0_263"/>
          <p:cNvSpPr txBox="1"/>
          <p:nvPr>
            <p:ph idx="1" type="body"/>
          </p:nvPr>
        </p:nvSpPr>
        <p:spPr>
          <a:xfrm>
            <a:off x="8160450" y="9710925"/>
            <a:ext cx="77697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разбиение числовых данных на группы -- бины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01" name="Google Shape;401;gdea064818a_0_263"/>
          <p:cNvSpPr/>
          <p:nvPr/>
        </p:nvSpPr>
        <p:spPr>
          <a:xfrm>
            <a:off x="8284701" y="11966475"/>
            <a:ext cx="1676480" cy="125701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dea064818a_0_263"/>
          <p:cNvSpPr txBox="1"/>
          <p:nvPr>
            <p:ph idx="1" type="body"/>
          </p:nvPr>
        </p:nvSpPr>
        <p:spPr>
          <a:xfrm>
            <a:off x="8132300" y="11388675"/>
            <a:ext cx="20277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Когда: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03" name="Google Shape;403;gdea064818a_0_263"/>
          <p:cNvSpPr txBox="1"/>
          <p:nvPr>
            <p:ph idx="1" type="body"/>
          </p:nvPr>
        </p:nvSpPr>
        <p:spPr>
          <a:xfrm>
            <a:off x="10177475" y="11451050"/>
            <a:ext cx="72543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08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3500"/>
              <a:buChar char="-"/>
            </a:pPr>
            <a:r>
              <a:rPr lang="en-US" sz="3500">
                <a:solidFill>
                  <a:srgbClr val="FFFFFF"/>
                </a:solidFill>
              </a:rPr>
              <a:t>линейка не справля-</a:t>
            </a:r>
            <a:endParaRPr sz="35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ется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404" name="Google Shape;404;gdea064818a_0_263"/>
          <p:cNvSpPr txBox="1"/>
          <p:nvPr>
            <p:ph idx="1" type="body"/>
          </p:nvPr>
        </p:nvSpPr>
        <p:spPr>
          <a:xfrm>
            <a:off x="15999450" y="8537025"/>
            <a:ext cx="72543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Взаимодействия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405" name="Google Shape;405;gdea064818a_0_263"/>
          <p:cNvSpPr txBox="1"/>
          <p:nvPr>
            <p:ph idx="1" type="body"/>
          </p:nvPr>
        </p:nvSpPr>
        <p:spPr>
          <a:xfrm>
            <a:off x="15741750" y="9634725"/>
            <a:ext cx="77697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создание признаков на основе бытовых знаний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06" name="Google Shape;406;gdea064818a_0_263"/>
          <p:cNvSpPr/>
          <p:nvPr/>
        </p:nvSpPr>
        <p:spPr>
          <a:xfrm>
            <a:off x="15904701" y="11966475"/>
            <a:ext cx="1676480" cy="125701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dea064818a_0_263"/>
          <p:cNvSpPr txBox="1"/>
          <p:nvPr>
            <p:ph idx="1" type="body"/>
          </p:nvPr>
        </p:nvSpPr>
        <p:spPr>
          <a:xfrm>
            <a:off x="15752300" y="11388675"/>
            <a:ext cx="20277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Когда: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08" name="Google Shape;408;gdea064818a_0_263"/>
          <p:cNvSpPr txBox="1"/>
          <p:nvPr>
            <p:ph idx="1" type="body"/>
          </p:nvPr>
        </p:nvSpPr>
        <p:spPr>
          <a:xfrm>
            <a:off x="17797475" y="11451050"/>
            <a:ext cx="54864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08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3500"/>
              <a:buChar char="-"/>
            </a:pPr>
            <a:r>
              <a:rPr lang="en-US" sz="3500">
                <a:solidFill>
                  <a:srgbClr val="FFFFFF"/>
                </a:solidFill>
              </a:rPr>
              <a:t>хочется больше классных признаков:)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409" name="Google Shape;409;gdea064818a_0_263"/>
          <p:cNvSpPr txBox="1"/>
          <p:nvPr>
            <p:ph type="title"/>
          </p:nvPr>
        </p:nvSpPr>
        <p:spPr>
          <a:xfrm>
            <a:off x="900000" y="900000"/>
            <a:ext cx="6837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Препроцессинг данных</a:t>
            </a:r>
            <a:endParaRPr/>
          </a:p>
        </p:txBody>
      </p:sp>
      <p:sp>
        <p:nvSpPr>
          <p:cNvPr id="410" name="Google Shape;410;gdea064818a_0_263"/>
          <p:cNvSpPr txBox="1"/>
          <p:nvPr>
            <p:ph type="title"/>
          </p:nvPr>
        </p:nvSpPr>
        <p:spPr>
          <a:xfrm>
            <a:off x="7539000" y="2229750"/>
            <a:ext cx="9114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2. Числовые данные</a:t>
            </a:r>
            <a:endParaRPr sz="4000">
              <a:solidFill>
                <a:srgbClr val="5A009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ea064818a_0_386"/>
          <p:cNvSpPr txBox="1"/>
          <p:nvPr>
            <p:ph idx="12" type="sldNum"/>
          </p:nvPr>
        </p:nvSpPr>
        <p:spPr>
          <a:xfrm>
            <a:off x="1862165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gdea064818a_0_386"/>
          <p:cNvSpPr txBox="1"/>
          <p:nvPr>
            <p:ph type="title"/>
          </p:nvPr>
        </p:nvSpPr>
        <p:spPr>
          <a:xfrm>
            <a:off x="900000" y="900000"/>
            <a:ext cx="144297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моделей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Препроцессинг данных</a:t>
            </a:r>
            <a:endParaRPr/>
          </a:p>
        </p:txBody>
      </p:sp>
      <p:grpSp>
        <p:nvGrpSpPr>
          <p:cNvPr id="417" name="Google Shape;417;gdea064818a_0_386"/>
          <p:cNvGrpSpPr/>
          <p:nvPr/>
        </p:nvGrpSpPr>
        <p:grpSpPr>
          <a:xfrm>
            <a:off x="900022" y="3738996"/>
            <a:ext cx="11408220" cy="7846229"/>
            <a:chOff x="7920000" y="900000"/>
            <a:chExt cx="15563738" cy="11917116"/>
          </a:xfrm>
        </p:grpSpPr>
        <p:sp>
          <p:nvSpPr>
            <p:cNvPr id="418" name="Google Shape;418;gdea064818a_0_386"/>
            <p:cNvSpPr/>
            <p:nvPr/>
          </p:nvSpPr>
          <p:spPr>
            <a:xfrm>
              <a:off x="7920000" y="900000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50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dea064818a_0_386"/>
            <p:cNvSpPr/>
            <p:nvPr/>
          </p:nvSpPr>
          <p:spPr>
            <a:xfrm>
              <a:off x="14850497" y="3394541"/>
              <a:ext cx="8633241" cy="9422574"/>
            </a:xfrm>
            <a:custGeom>
              <a:rect b="b" l="l" r="r" t="t"/>
              <a:pathLst>
                <a:path extrusionOk="0" h="1068622" w="979103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gdea064818a_0_386"/>
          <p:cNvSpPr txBox="1"/>
          <p:nvPr>
            <p:ph idx="1" type="body"/>
          </p:nvPr>
        </p:nvSpPr>
        <p:spPr>
          <a:xfrm>
            <a:off x="1082175" y="3871675"/>
            <a:ext cx="11408700" cy="7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b="1" lang="en-US" sz="4700">
                <a:solidFill>
                  <a:srgbClr val="FFFFFF"/>
                </a:solidFill>
              </a:rPr>
              <a:t>Label Encoder</a:t>
            </a:r>
            <a:endParaRPr b="1" sz="47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FFFFFF"/>
                </a:solidFill>
              </a:rPr>
              <a:t>Плюсы: </a:t>
            </a:r>
            <a:endParaRPr sz="4700">
              <a:solidFill>
                <a:srgbClr val="FFFFFF"/>
              </a:solidFill>
            </a:endParaRPr>
          </a:p>
          <a:p>
            <a:pPr indent="-527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Char char="-"/>
            </a:pPr>
            <a:r>
              <a:rPr lang="en-US" sz="4700">
                <a:solidFill>
                  <a:srgbClr val="FFFFFF"/>
                </a:solidFill>
              </a:rPr>
              <a:t>не растет число фичей</a:t>
            </a:r>
            <a:endParaRPr sz="4700">
              <a:solidFill>
                <a:srgbClr val="FFFFFF"/>
              </a:solidFill>
            </a:endParaRPr>
          </a:p>
          <a:p>
            <a:pPr indent="-527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Char char="-"/>
            </a:pPr>
            <a:r>
              <a:rPr lang="en-US" sz="4700">
                <a:solidFill>
                  <a:srgbClr val="FFFFFF"/>
                </a:solidFill>
              </a:rPr>
              <a:t>просто</a:t>
            </a:r>
            <a:endParaRPr sz="4700">
              <a:solidFill>
                <a:srgbClr val="FFFFFF"/>
              </a:solidFill>
            </a:endParaRPr>
          </a:p>
          <a:p>
            <a:pPr indent="-527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Char char="-"/>
            </a:pPr>
            <a:r>
              <a:rPr lang="en-US" sz="4700">
                <a:solidFill>
                  <a:srgbClr val="FFFFFF"/>
                </a:solidFill>
              </a:rPr>
              <a:t>хорошо для деревянных моделей</a:t>
            </a:r>
            <a:endParaRPr sz="4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FFFFFF"/>
                </a:solidFill>
              </a:rPr>
              <a:t>   Минусы:</a:t>
            </a:r>
            <a:endParaRPr sz="4700">
              <a:solidFill>
                <a:srgbClr val="FFFFFF"/>
              </a:solidFill>
            </a:endParaRPr>
          </a:p>
          <a:p>
            <a:pPr indent="-527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Char char="-"/>
            </a:pPr>
            <a:r>
              <a:rPr lang="en-US" sz="4700">
                <a:solidFill>
                  <a:srgbClr val="FFFFFF"/>
                </a:solidFill>
              </a:rPr>
              <a:t>определяет отношения порядка над категориями (одна лучше другой)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421" name="Google Shape;421;gdea064818a_0_386"/>
          <p:cNvSpPr/>
          <p:nvPr/>
        </p:nvSpPr>
        <p:spPr>
          <a:xfrm>
            <a:off x="1607124" y="5370825"/>
            <a:ext cx="2255628" cy="104575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dea064818a_0_386"/>
          <p:cNvSpPr/>
          <p:nvPr/>
        </p:nvSpPr>
        <p:spPr>
          <a:xfrm>
            <a:off x="1786425" y="8764775"/>
            <a:ext cx="2377553" cy="104575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3" name="Google Shape;423;gdea064818a_0_386"/>
          <p:cNvGrpSpPr/>
          <p:nvPr/>
        </p:nvGrpSpPr>
        <p:grpSpPr>
          <a:xfrm>
            <a:off x="12699830" y="3738275"/>
            <a:ext cx="11408220" cy="7846229"/>
            <a:chOff x="7920000" y="900000"/>
            <a:chExt cx="15563738" cy="11917116"/>
          </a:xfrm>
        </p:grpSpPr>
        <p:sp>
          <p:nvSpPr>
            <p:cNvPr id="424" name="Google Shape;424;gdea064818a_0_386"/>
            <p:cNvSpPr/>
            <p:nvPr/>
          </p:nvSpPr>
          <p:spPr>
            <a:xfrm>
              <a:off x="7920000" y="900000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50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dea064818a_0_386"/>
            <p:cNvSpPr/>
            <p:nvPr/>
          </p:nvSpPr>
          <p:spPr>
            <a:xfrm>
              <a:off x="14850497" y="3394541"/>
              <a:ext cx="8633241" cy="9422574"/>
            </a:xfrm>
            <a:custGeom>
              <a:rect b="b" l="l" r="r" t="t"/>
              <a:pathLst>
                <a:path extrusionOk="0" h="1068622" w="979103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426;gdea064818a_0_386"/>
          <p:cNvSpPr txBox="1"/>
          <p:nvPr>
            <p:ph idx="1" type="body"/>
          </p:nvPr>
        </p:nvSpPr>
        <p:spPr>
          <a:xfrm>
            <a:off x="12962375" y="3879950"/>
            <a:ext cx="10704600" cy="7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b="1" lang="en-US" sz="4700">
                <a:solidFill>
                  <a:srgbClr val="FFFFFF"/>
                </a:solidFill>
              </a:rPr>
              <a:t>One Hot Encoder</a:t>
            </a:r>
            <a:endParaRPr b="1" sz="47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FFFFFF"/>
                </a:solidFill>
              </a:rPr>
              <a:t>Плюсы: </a:t>
            </a:r>
            <a:endParaRPr sz="4700">
              <a:solidFill>
                <a:srgbClr val="FFFFFF"/>
              </a:solidFill>
            </a:endParaRPr>
          </a:p>
          <a:p>
            <a:pPr indent="-527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Char char="-"/>
            </a:pPr>
            <a:r>
              <a:rPr lang="en-US" sz="4700">
                <a:solidFill>
                  <a:srgbClr val="FFFFFF"/>
                </a:solidFill>
              </a:rPr>
              <a:t>просто</a:t>
            </a:r>
            <a:endParaRPr sz="4700">
              <a:solidFill>
                <a:srgbClr val="FFFFFF"/>
              </a:solidFill>
            </a:endParaRPr>
          </a:p>
          <a:p>
            <a:pPr indent="-527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Char char="-"/>
            </a:pPr>
            <a:r>
              <a:rPr lang="en-US" sz="4700">
                <a:solidFill>
                  <a:srgbClr val="FFFFFF"/>
                </a:solidFill>
              </a:rPr>
              <a:t>хорошо для линейных моделей</a:t>
            </a:r>
            <a:endParaRPr sz="4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FFFFFF"/>
                </a:solidFill>
              </a:rPr>
              <a:t>   Минусы:</a:t>
            </a:r>
            <a:endParaRPr sz="4700">
              <a:solidFill>
                <a:srgbClr val="FFFFFF"/>
              </a:solidFill>
            </a:endParaRPr>
          </a:p>
          <a:p>
            <a:pPr indent="-527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Char char="-"/>
            </a:pPr>
            <a:r>
              <a:rPr lang="en-US" sz="4700">
                <a:solidFill>
                  <a:srgbClr val="FFFFFF"/>
                </a:solidFill>
              </a:rPr>
              <a:t>сильно растет объем данных, плохо для деревьев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427" name="Google Shape;427;gdea064818a_0_386"/>
          <p:cNvSpPr/>
          <p:nvPr/>
        </p:nvSpPr>
        <p:spPr>
          <a:xfrm>
            <a:off x="13544945" y="5370125"/>
            <a:ext cx="2529961" cy="104575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dea064818a_0_386"/>
          <p:cNvSpPr/>
          <p:nvPr/>
        </p:nvSpPr>
        <p:spPr>
          <a:xfrm>
            <a:off x="13483982" y="7943025"/>
            <a:ext cx="2651887" cy="104575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dea064818a_0_386"/>
          <p:cNvSpPr txBox="1"/>
          <p:nvPr>
            <p:ph type="title"/>
          </p:nvPr>
        </p:nvSpPr>
        <p:spPr>
          <a:xfrm>
            <a:off x="900125" y="11907350"/>
            <a:ext cx="23208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3400"/>
              <a:t>Существуют и более продвинутые способы, например, VOE, но для простых задач хватит и этого</a:t>
            </a:r>
            <a:endParaRPr sz="3400"/>
          </a:p>
        </p:txBody>
      </p:sp>
      <p:sp>
        <p:nvSpPr>
          <p:cNvPr id="430" name="Google Shape;430;gdea064818a_0_386"/>
          <p:cNvSpPr txBox="1"/>
          <p:nvPr>
            <p:ph type="title"/>
          </p:nvPr>
        </p:nvSpPr>
        <p:spPr>
          <a:xfrm>
            <a:off x="519000" y="2673400"/>
            <a:ext cx="134061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3</a:t>
            </a:r>
            <a:r>
              <a:rPr lang="en-US" sz="5500">
                <a:solidFill>
                  <a:srgbClr val="FF7200"/>
                </a:solidFill>
              </a:rPr>
              <a:t>. Категориальные переменные</a:t>
            </a:r>
            <a:endParaRPr sz="4000">
              <a:solidFill>
                <a:srgbClr val="5A009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ea064818a_0_411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gdea064818a_0_411"/>
          <p:cNvSpPr txBox="1"/>
          <p:nvPr>
            <p:ph type="title"/>
          </p:nvPr>
        </p:nvSpPr>
        <p:spPr>
          <a:xfrm>
            <a:off x="900000" y="900000"/>
            <a:ext cx="10873800" cy="26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моделей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Препроцессинг данных</a:t>
            </a:r>
            <a:endParaRPr/>
          </a:p>
        </p:txBody>
      </p:sp>
      <p:sp>
        <p:nvSpPr>
          <p:cNvPr id="437" name="Google Shape;437;gdea064818a_0_411"/>
          <p:cNvSpPr/>
          <p:nvPr/>
        </p:nvSpPr>
        <p:spPr>
          <a:xfrm>
            <a:off x="1613650" y="6165025"/>
            <a:ext cx="8755200" cy="5454600"/>
          </a:xfrm>
          <a:prstGeom prst="rect">
            <a:avLst/>
          </a:prstGeom>
          <a:solidFill>
            <a:srgbClr val="F0E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dea064818a_0_411"/>
          <p:cNvSpPr txBox="1"/>
          <p:nvPr>
            <p:ph type="title"/>
          </p:nvPr>
        </p:nvSpPr>
        <p:spPr>
          <a:xfrm>
            <a:off x="1916000" y="6556375"/>
            <a:ext cx="8214000" cy="4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Мешок слов</a:t>
            </a:r>
            <a:endParaRPr sz="5500">
              <a:solidFill>
                <a:srgbClr val="FF7200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Собираем все слова в корпeсе, кодируем каждое слово фичей, которая отвечает на вопрос встречается ли это конкретное слово в предложении</a:t>
            </a:r>
            <a:endParaRPr sz="4000">
              <a:solidFill>
                <a:srgbClr val="5A009B"/>
              </a:solidFill>
            </a:endParaRPr>
          </a:p>
        </p:txBody>
      </p:sp>
      <p:sp>
        <p:nvSpPr>
          <p:cNvPr id="439" name="Google Shape;439;gdea064818a_0_411"/>
          <p:cNvSpPr/>
          <p:nvPr/>
        </p:nvSpPr>
        <p:spPr>
          <a:xfrm>
            <a:off x="12314525" y="6188100"/>
            <a:ext cx="11167800" cy="5454600"/>
          </a:xfrm>
          <a:prstGeom prst="rect">
            <a:avLst/>
          </a:prstGeom>
          <a:solidFill>
            <a:srgbClr val="F0E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dea064818a_0_411"/>
          <p:cNvSpPr txBox="1"/>
          <p:nvPr>
            <p:ph type="title"/>
          </p:nvPr>
        </p:nvSpPr>
        <p:spPr>
          <a:xfrm>
            <a:off x="12616875" y="6579450"/>
            <a:ext cx="10631700" cy="4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TF - IDF</a:t>
            </a:r>
            <a:endParaRPr sz="5500">
              <a:solidFill>
                <a:srgbClr val="FF7200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TF * IDF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TF - частота встречания слова w в документа деленная на кол-во слов в документе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IDF - логарифм числа документов в корпусе, делить на число документов со словом w</a:t>
            </a:r>
            <a:endParaRPr sz="4000">
              <a:solidFill>
                <a:srgbClr val="5A009B"/>
              </a:solidFill>
            </a:endParaRPr>
          </a:p>
        </p:txBody>
      </p:sp>
      <p:sp>
        <p:nvSpPr>
          <p:cNvPr id="441" name="Google Shape;441;gdea064818a_0_411"/>
          <p:cNvSpPr txBox="1"/>
          <p:nvPr>
            <p:ph type="title"/>
          </p:nvPr>
        </p:nvSpPr>
        <p:spPr>
          <a:xfrm>
            <a:off x="518700" y="3750425"/>
            <a:ext cx="225846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Корпус - </a:t>
            </a:r>
            <a:r>
              <a:rPr lang="en-US" sz="4000">
                <a:solidFill>
                  <a:srgbClr val="5A009B"/>
                </a:solidFill>
              </a:rPr>
              <a:t>набор документов</a:t>
            </a:r>
            <a:endParaRPr sz="4000">
              <a:solidFill>
                <a:srgbClr val="5A009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A009B"/>
                </a:solidFill>
              </a:rPr>
              <a:t>   </a:t>
            </a:r>
            <a:r>
              <a:rPr lang="en-US" sz="5500">
                <a:solidFill>
                  <a:schemeClr val="dk2"/>
                </a:solidFill>
              </a:rPr>
              <a:t>Документ - </a:t>
            </a:r>
            <a:r>
              <a:rPr lang="en-US" sz="4000">
                <a:solidFill>
                  <a:srgbClr val="5A009B"/>
                </a:solidFill>
              </a:rPr>
              <a:t>единица содержащая текст, в нашем случае, например,</a:t>
            </a:r>
            <a:endParaRPr sz="4000">
              <a:solidFill>
                <a:srgbClr val="5A009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A009B"/>
                </a:solidFill>
              </a:rPr>
              <a:t>                                  комментарий к заказу</a:t>
            </a:r>
            <a:endParaRPr sz="4000">
              <a:solidFill>
                <a:srgbClr val="5A009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5A009B"/>
              </a:solidFill>
            </a:endParaRPr>
          </a:p>
        </p:txBody>
      </p:sp>
      <p:sp>
        <p:nvSpPr>
          <p:cNvPr id="442" name="Google Shape;442;gdea064818a_0_411"/>
          <p:cNvSpPr txBox="1"/>
          <p:nvPr>
            <p:ph type="title"/>
          </p:nvPr>
        </p:nvSpPr>
        <p:spPr>
          <a:xfrm>
            <a:off x="562325" y="2369925"/>
            <a:ext cx="134061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4</a:t>
            </a:r>
            <a:r>
              <a:rPr lang="en-US" sz="5500">
                <a:solidFill>
                  <a:srgbClr val="FF7200"/>
                </a:solidFill>
              </a:rPr>
              <a:t>. Тексты</a:t>
            </a:r>
            <a:endParaRPr sz="4000">
              <a:solidFill>
                <a:srgbClr val="5A009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a064818a_0_298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gdea064818a_0_298"/>
          <p:cNvSpPr/>
          <p:nvPr/>
        </p:nvSpPr>
        <p:spPr>
          <a:xfrm>
            <a:off x="7920000" y="2838825"/>
            <a:ext cx="15562800" cy="99771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50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dea064818a_0_298"/>
          <p:cNvSpPr txBox="1"/>
          <p:nvPr>
            <p:ph type="title"/>
          </p:nvPr>
        </p:nvSpPr>
        <p:spPr>
          <a:xfrm>
            <a:off x="900000" y="900000"/>
            <a:ext cx="6837600" cy="26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моделей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Препроцессинг данных</a:t>
            </a:r>
            <a:endParaRPr/>
          </a:p>
        </p:txBody>
      </p:sp>
      <p:sp>
        <p:nvSpPr>
          <p:cNvPr id="450" name="Google Shape;450;gdea064818a_0_298"/>
          <p:cNvSpPr/>
          <p:nvPr/>
        </p:nvSpPr>
        <p:spPr>
          <a:xfrm>
            <a:off x="15713100" y="2838825"/>
            <a:ext cx="7769700" cy="5314500"/>
          </a:xfrm>
          <a:prstGeom prst="rect">
            <a:avLst/>
          </a:prstGeom>
          <a:solidFill>
            <a:srgbClr val="6E00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dea064818a_0_298"/>
          <p:cNvSpPr/>
          <p:nvPr/>
        </p:nvSpPr>
        <p:spPr>
          <a:xfrm>
            <a:off x="7920000" y="8128000"/>
            <a:ext cx="7793400" cy="4688100"/>
          </a:xfrm>
          <a:prstGeom prst="rect">
            <a:avLst/>
          </a:prstGeom>
          <a:solidFill>
            <a:srgbClr val="6E00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dea064818a_0_298"/>
          <p:cNvSpPr txBox="1"/>
          <p:nvPr>
            <p:ph idx="1" type="body"/>
          </p:nvPr>
        </p:nvSpPr>
        <p:spPr>
          <a:xfrm>
            <a:off x="8426550" y="3105900"/>
            <a:ext cx="65976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5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Расстояние между точками</a:t>
            </a:r>
            <a:endParaRPr sz="5700">
              <a:solidFill>
                <a:srgbClr val="FFFFFF"/>
              </a:solidFill>
            </a:endParaRPr>
          </a:p>
        </p:txBody>
      </p:sp>
      <p:sp>
        <p:nvSpPr>
          <p:cNvPr id="453" name="Google Shape;453;gdea064818a_0_298"/>
          <p:cNvSpPr txBox="1"/>
          <p:nvPr>
            <p:ph idx="1" type="body"/>
          </p:nvPr>
        </p:nvSpPr>
        <p:spPr>
          <a:xfrm>
            <a:off x="16311150" y="3464475"/>
            <a:ext cx="65976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5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Кластера точек</a:t>
            </a:r>
            <a:endParaRPr sz="5700">
              <a:solidFill>
                <a:srgbClr val="FFFFFF"/>
              </a:solidFill>
            </a:endParaRPr>
          </a:p>
        </p:txBody>
      </p:sp>
      <p:sp>
        <p:nvSpPr>
          <p:cNvPr id="454" name="Google Shape;454;gdea064818a_0_298"/>
          <p:cNvSpPr txBox="1"/>
          <p:nvPr>
            <p:ph idx="1" type="body"/>
          </p:nvPr>
        </p:nvSpPr>
        <p:spPr>
          <a:xfrm>
            <a:off x="15841950" y="4968300"/>
            <a:ext cx="7490100" cy="28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группируем точки в группы, группы далее используем как фичи, предполагаем, что они характеризуют наш район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55" name="Google Shape;455;gdea064818a_0_298"/>
          <p:cNvSpPr txBox="1"/>
          <p:nvPr>
            <p:ph idx="1" type="body"/>
          </p:nvPr>
        </p:nvSpPr>
        <p:spPr>
          <a:xfrm>
            <a:off x="7920050" y="8368850"/>
            <a:ext cx="76674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Поездки в необычные места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456" name="Google Shape;456;gdea064818a_0_298"/>
          <p:cNvSpPr txBox="1"/>
          <p:nvPr>
            <p:ph idx="1" type="body"/>
          </p:nvPr>
        </p:nvSpPr>
        <p:spPr>
          <a:xfrm>
            <a:off x="16059000" y="8708950"/>
            <a:ext cx="72543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Бытовые знания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457" name="Google Shape;457;gdea064818a_0_298"/>
          <p:cNvSpPr txBox="1"/>
          <p:nvPr>
            <p:ph idx="1" type="body"/>
          </p:nvPr>
        </p:nvSpPr>
        <p:spPr>
          <a:xfrm>
            <a:off x="15906600" y="9664700"/>
            <a:ext cx="77697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расстояние до метро</a:t>
            </a:r>
            <a:endParaRPr sz="4000">
              <a:solidFill>
                <a:srgbClr val="FFFFFF"/>
              </a:solidFill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расстояние до центра города</a:t>
            </a:r>
            <a:endParaRPr sz="4000">
              <a:solidFill>
                <a:srgbClr val="FFFFFF"/>
              </a:solidFill>
            </a:endParaRPr>
          </a:p>
          <a:p>
            <a:pPr indent="-482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количество поворотов на дороге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58" name="Google Shape;458;gdea064818a_0_298"/>
          <p:cNvSpPr txBox="1"/>
          <p:nvPr>
            <p:ph idx="1" type="body"/>
          </p:nvPr>
        </p:nvSpPr>
        <p:spPr>
          <a:xfrm>
            <a:off x="8056500" y="5120700"/>
            <a:ext cx="7490100" cy="24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используем координаты по назначению -- восстанавливаем расстояния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59" name="Google Shape;459;gdea064818a_0_298"/>
          <p:cNvSpPr txBox="1"/>
          <p:nvPr>
            <p:ph idx="1" type="body"/>
          </p:nvPr>
        </p:nvSpPr>
        <p:spPr>
          <a:xfrm>
            <a:off x="8248200" y="10502900"/>
            <a:ext cx="71370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>
                <a:solidFill>
                  <a:srgbClr val="FFFFFF"/>
                </a:solidFill>
              </a:rPr>
              <a:t>фича, которая расскажет, ехал ли человек в “интересное место”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60" name="Google Shape;460;gdea064818a_0_298"/>
          <p:cNvSpPr txBox="1"/>
          <p:nvPr>
            <p:ph type="title"/>
          </p:nvPr>
        </p:nvSpPr>
        <p:spPr>
          <a:xfrm>
            <a:off x="7615250" y="1995600"/>
            <a:ext cx="134061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5</a:t>
            </a:r>
            <a:r>
              <a:rPr lang="en-US" sz="5500">
                <a:solidFill>
                  <a:srgbClr val="FF7200"/>
                </a:solidFill>
              </a:rPr>
              <a:t>. Гео данные</a:t>
            </a:r>
            <a:endParaRPr sz="4000">
              <a:solidFill>
                <a:srgbClr val="5A009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ea064818a_0_356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gdea064818a_0_356"/>
          <p:cNvSpPr txBox="1"/>
          <p:nvPr>
            <p:ph type="title"/>
          </p:nvPr>
        </p:nvSpPr>
        <p:spPr>
          <a:xfrm>
            <a:off x="900000" y="900000"/>
            <a:ext cx="127860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моделей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Препроцессинг данных</a:t>
            </a:r>
            <a:endParaRPr/>
          </a:p>
        </p:txBody>
      </p:sp>
      <p:sp>
        <p:nvSpPr>
          <p:cNvPr id="467" name="Google Shape;467;gdea064818a_0_356"/>
          <p:cNvSpPr/>
          <p:nvPr/>
        </p:nvSpPr>
        <p:spPr>
          <a:xfrm>
            <a:off x="900000" y="4107600"/>
            <a:ext cx="7347300" cy="4694400"/>
          </a:xfrm>
          <a:prstGeom prst="rect">
            <a:avLst/>
          </a:prstGeom>
          <a:solidFill>
            <a:srgbClr val="F0E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dea064818a_0_356"/>
          <p:cNvSpPr txBox="1"/>
          <p:nvPr>
            <p:ph type="title"/>
          </p:nvPr>
        </p:nvSpPr>
        <p:spPr>
          <a:xfrm>
            <a:off x="900125" y="4229975"/>
            <a:ext cx="7347300" cy="4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Дата</a:t>
            </a:r>
            <a:endParaRPr sz="5500">
              <a:solidFill>
                <a:srgbClr val="FF7200"/>
              </a:solidFill>
            </a:endParaRPr>
          </a:p>
          <a:p>
            <a:pPr indent="-577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5500"/>
              <a:buChar char="-"/>
            </a:pPr>
            <a:r>
              <a:rPr lang="en-US" sz="4000">
                <a:solidFill>
                  <a:srgbClr val="5A009B"/>
                </a:solidFill>
              </a:rPr>
              <a:t>день недели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выходные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сезон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выделить “не типичные” периоды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дни зп</a:t>
            </a:r>
            <a:endParaRPr sz="4000">
              <a:solidFill>
                <a:srgbClr val="5A009B"/>
              </a:solidFill>
            </a:endParaRPr>
          </a:p>
        </p:txBody>
      </p:sp>
      <p:sp>
        <p:nvSpPr>
          <p:cNvPr id="469" name="Google Shape;469;gdea064818a_0_356"/>
          <p:cNvSpPr/>
          <p:nvPr/>
        </p:nvSpPr>
        <p:spPr>
          <a:xfrm>
            <a:off x="8673900" y="4153775"/>
            <a:ext cx="7347300" cy="4694400"/>
          </a:xfrm>
          <a:prstGeom prst="rect">
            <a:avLst/>
          </a:prstGeom>
          <a:solidFill>
            <a:srgbClr val="F0E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dea064818a_0_356"/>
          <p:cNvSpPr txBox="1"/>
          <p:nvPr>
            <p:ph type="title"/>
          </p:nvPr>
        </p:nvSpPr>
        <p:spPr>
          <a:xfrm>
            <a:off x="8674025" y="4276150"/>
            <a:ext cx="7194900" cy="4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Время</a:t>
            </a:r>
            <a:endParaRPr sz="5500">
              <a:solidFill>
                <a:srgbClr val="FF7200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период дня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выделение часов-пик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простое декодирование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гармоническое декодирование</a:t>
            </a:r>
            <a:endParaRPr sz="4000">
              <a:solidFill>
                <a:srgbClr val="5A009B"/>
              </a:solidFill>
            </a:endParaRPr>
          </a:p>
        </p:txBody>
      </p:sp>
      <p:sp>
        <p:nvSpPr>
          <p:cNvPr id="471" name="Google Shape;471;gdea064818a_0_356"/>
          <p:cNvSpPr/>
          <p:nvPr/>
        </p:nvSpPr>
        <p:spPr>
          <a:xfrm>
            <a:off x="16406650" y="4144825"/>
            <a:ext cx="7347300" cy="4694400"/>
          </a:xfrm>
          <a:prstGeom prst="rect">
            <a:avLst/>
          </a:prstGeom>
          <a:solidFill>
            <a:srgbClr val="F0E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dea064818a_0_356"/>
          <p:cNvSpPr txBox="1"/>
          <p:nvPr>
            <p:ph type="title"/>
          </p:nvPr>
        </p:nvSpPr>
        <p:spPr>
          <a:xfrm>
            <a:off x="16406775" y="4267188"/>
            <a:ext cx="7347300" cy="4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Временные ряды</a:t>
            </a:r>
            <a:endParaRPr sz="5500">
              <a:solidFill>
                <a:srgbClr val="FF7200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показатели по окну (mean/max/min)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лаги</a:t>
            </a:r>
            <a:endParaRPr sz="4000">
              <a:solidFill>
                <a:srgbClr val="5A009B"/>
              </a:solidFill>
            </a:endParaRPr>
          </a:p>
        </p:txBody>
      </p:sp>
      <p:sp>
        <p:nvSpPr>
          <p:cNvPr id="473" name="Google Shape;473;gdea064818a_0_356"/>
          <p:cNvSpPr txBox="1"/>
          <p:nvPr>
            <p:ph type="title"/>
          </p:nvPr>
        </p:nvSpPr>
        <p:spPr>
          <a:xfrm>
            <a:off x="562325" y="3027350"/>
            <a:ext cx="134061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7200"/>
                </a:solidFill>
              </a:rPr>
              <a:t>6</a:t>
            </a:r>
            <a:r>
              <a:rPr lang="en-US" sz="5500">
                <a:solidFill>
                  <a:srgbClr val="FF7200"/>
                </a:solidFill>
              </a:rPr>
              <a:t>. Дата и время</a:t>
            </a:r>
            <a:endParaRPr sz="4000">
              <a:solidFill>
                <a:srgbClr val="5A009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ea064818a_0_630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Общая схема</a:t>
            </a:r>
            <a:endParaRPr/>
          </a:p>
        </p:txBody>
      </p:sp>
      <p:sp>
        <p:nvSpPr>
          <p:cNvPr id="479" name="Google Shape;479;gdea064818a_0_630"/>
          <p:cNvSpPr/>
          <p:nvPr/>
        </p:nvSpPr>
        <p:spPr>
          <a:xfrm>
            <a:off x="823925" y="2908625"/>
            <a:ext cx="4495200" cy="19431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dea064818a_0_630"/>
          <p:cNvSpPr txBox="1"/>
          <p:nvPr>
            <p:ph idx="1" type="body"/>
          </p:nvPr>
        </p:nvSpPr>
        <p:spPr>
          <a:xfrm>
            <a:off x="1116125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Постановка задачи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1" name="Google Shape;481;gdea064818a_0_630"/>
          <p:cNvSpPr/>
          <p:nvPr/>
        </p:nvSpPr>
        <p:spPr>
          <a:xfrm>
            <a:off x="6235650" y="28868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dea064818a_0_630"/>
          <p:cNvSpPr/>
          <p:nvPr/>
        </p:nvSpPr>
        <p:spPr>
          <a:xfrm>
            <a:off x="12467650" y="29086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dea064818a_0_630"/>
          <p:cNvSpPr/>
          <p:nvPr/>
        </p:nvSpPr>
        <p:spPr>
          <a:xfrm>
            <a:off x="18703325" y="4521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dea064818a_0_630"/>
          <p:cNvSpPr/>
          <p:nvPr/>
        </p:nvSpPr>
        <p:spPr>
          <a:xfrm>
            <a:off x="12465813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dea064818a_0_630"/>
          <p:cNvSpPr/>
          <p:nvPr/>
        </p:nvSpPr>
        <p:spPr>
          <a:xfrm>
            <a:off x="6237488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dea064818a_0_630"/>
          <p:cNvSpPr txBox="1"/>
          <p:nvPr>
            <p:ph idx="1" type="body"/>
          </p:nvPr>
        </p:nvSpPr>
        <p:spPr>
          <a:xfrm>
            <a:off x="5621575" y="3119000"/>
            <a:ext cx="6016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 метрик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  моделей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7" name="Google Shape;487;gdea064818a_0_630"/>
          <p:cNvSpPr/>
          <p:nvPr/>
        </p:nvSpPr>
        <p:spPr>
          <a:xfrm>
            <a:off x="563550" y="8516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dea064818a_0_630"/>
          <p:cNvSpPr txBox="1"/>
          <p:nvPr>
            <p:ph idx="1" type="body"/>
          </p:nvPr>
        </p:nvSpPr>
        <p:spPr>
          <a:xfrm>
            <a:off x="559875" y="872687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Настройка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9" name="Google Shape;489;gdea064818a_0_630"/>
          <p:cNvSpPr/>
          <p:nvPr/>
        </p:nvSpPr>
        <p:spPr>
          <a:xfrm>
            <a:off x="6235650" y="102400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dea064818a_0_630"/>
          <p:cNvSpPr txBox="1"/>
          <p:nvPr>
            <p:ph idx="1" type="body"/>
          </p:nvPr>
        </p:nvSpPr>
        <p:spPr>
          <a:xfrm>
            <a:off x="6231975" y="10344475"/>
            <a:ext cx="5019600" cy="1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кол-ва 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91" name="Google Shape;491;gdea064818a_0_630"/>
          <p:cNvCxnSpPr>
            <a:stCxn id="479" idx="3"/>
            <a:endCxn id="481" idx="1"/>
          </p:cNvCxnSpPr>
          <p:nvPr/>
        </p:nvCxnSpPr>
        <p:spPr>
          <a:xfrm flipH="1" rot="10800000">
            <a:off x="5319125" y="3858275"/>
            <a:ext cx="9165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gdea064818a_0_630"/>
          <p:cNvCxnSpPr>
            <a:stCxn id="481" idx="3"/>
            <a:endCxn id="482" idx="1"/>
          </p:cNvCxnSpPr>
          <p:nvPr/>
        </p:nvCxnSpPr>
        <p:spPr>
          <a:xfrm>
            <a:off x="11255250" y="3858350"/>
            <a:ext cx="12123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gdea064818a_0_630"/>
          <p:cNvCxnSpPr>
            <a:stCxn id="482" idx="3"/>
            <a:endCxn id="483" idx="0"/>
          </p:cNvCxnSpPr>
          <p:nvPr/>
        </p:nvCxnSpPr>
        <p:spPr>
          <a:xfrm>
            <a:off x="17487250" y="3880175"/>
            <a:ext cx="3726000" cy="6414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4" name="Google Shape;494;gdea064818a_0_630"/>
          <p:cNvCxnSpPr>
            <a:stCxn id="483" idx="2"/>
          </p:cNvCxnSpPr>
          <p:nvPr/>
        </p:nvCxnSpPr>
        <p:spPr>
          <a:xfrm rot="5400000">
            <a:off x="18556025" y="5392100"/>
            <a:ext cx="1584600" cy="37296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5" name="Google Shape;495;gdea064818a_0_630"/>
          <p:cNvCxnSpPr/>
          <p:nvPr/>
        </p:nvCxnSpPr>
        <p:spPr>
          <a:xfrm>
            <a:off x="11255250" y="7951375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96" name="Google Shape;496;gdea064818a_0_630"/>
          <p:cNvCxnSpPr>
            <a:stCxn id="485" idx="1"/>
            <a:endCxn id="488" idx="0"/>
          </p:cNvCxnSpPr>
          <p:nvPr/>
        </p:nvCxnSpPr>
        <p:spPr>
          <a:xfrm flipH="1">
            <a:off x="3069788" y="7951375"/>
            <a:ext cx="3167700" cy="7755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7" name="Google Shape;497;gdea064818a_0_630"/>
          <p:cNvCxnSpPr>
            <a:stCxn id="487" idx="2"/>
            <a:endCxn id="490" idx="1"/>
          </p:cNvCxnSpPr>
          <p:nvPr/>
        </p:nvCxnSpPr>
        <p:spPr>
          <a:xfrm flipH="1" rot="-5400000">
            <a:off x="4314150" y="9218800"/>
            <a:ext cx="677100" cy="31587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8" name="Google Shape;498;gdea064818a_0_630"/>
          <p:cNvCxnSpPr/>
          <p:nvPr/>
        </p:nvCxnSpPr>
        <p:spPr>
          <a:xfrm>
            <a:off x="11255250" y="112115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gdea064818a_0_630"/>
          <p:cNvSpPr/>
          <p:nvPr/>
        </p:nvSpPr>
        <p:spPr>
          <a:xfrm>
            <a:off x="12471288" y="101652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dea064818a_0_630"/>
          <p:cNvSpPr txBox="1"/>
          <p:nvPr>
            <p:ph idx="1" type="body"/>
          </p:nvPr>
        </p:nvSpPr>
        <p:spPr>
          <a:xfrm>
            <a:off x="12467613" y="103756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Валидация 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01" name="Google Shape;501;gdea064818a_0_630"/>
          <p:cNvCxnSpPr/>
          <p:nvPr/>
        </p:nvCxnSpPr>
        <p:spPr>
          <a:xfrm>
            <a:off x="17514100" y="111353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gdea064818a_0_630"/>
          <p:cNvSpPr/>
          <p:nvPr/>
        </p:nvSpPr>
        <p:spPr>
          <a:xfrm>
            <a:off x="18710625" y="9488875"/>
            <a:ext cx="5019600" cy="3283500"/>
          </a:xfrm>
          <a:prstGeom prst="rect">
            <a:avLst/>
          </a:prstGeom>
          <a:solidFill>
            <a:srgbClr val="5A00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dea064818a_0_630"/>
          <p:cNvSpPr txBox="1"/>
          <p:nvPr>
            <p:ph idx="1" type="body"/>
          </p:nvPr>
        </p:nvSpPr>
        <p:spPr>
          <a:xfrm>
            <a:off x="18706950" y="9666700"/>
            <a:ext cx="50196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Профит!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 прекрасны вместе с вашей моделью   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4" name="Google Shape;504;gdea064818a_0_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9100" y="9235202"/>
            <a:ext cx="1535601" cy="1537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dea064818a_0_630"/>
          <p:cNvSpPr txBox="1"/>
          <p:nvPr>
            <p:ph idx="1" type="body"/>
          </p:nvPr>
        </p:nvSpPr>
        <p:spPr>
          <a:xfrm>
            <a:off x="6233763" y="71902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6" name="Google Shape;506;gdea064818a_0_630"/>
          <p:cNvSpPr txBox="1"/>
          <p:nvPr>
            <p:ph idx="1" type="body"/>
          </p:nvPr>
        </p:nvSpPr>
        <p:spPr>
          <a:xfrm>
            <a:off x="12465825" y="7288213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Создание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7" name="Google Shape;507;gdea064818a_0_630"/>
          <p:cNvSpPr txBox="1"/>
          <p:nvPr>
            <p:ph idx="1" type="body"/>
          </p:nvPr>
        </p:nvSpPr>
        <p:spPr>
          <a:xfrm>
            <a:off x="18703313" y="482992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Препроцесинг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8" name="Google Shape;508;gdea064818a_0_630"/>
          <p:cNvSpPr txBox="1"/>
          <p:nvPr>
            <p:ph idx="1" type="body"/>
          </p:nvPr>
        </p:nvSpPr>
        <p:spPr>
          <a:xfrm>
            <a:off x="13022000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9" name="Google Shape;509;gdea064818a_0_630"/>
          <p:cNvSpPr/>
          <p:nvPr/>
        </p:nvSpPr>
        <p:spPr>
          <a:xfrm>
            <a:off x="6077150" y="6020475"/>
            <a:ext cx="5340300" cy="3615900"/>
          </a:xfrm>
          <a:prstGeom prst="ellipse">
            <a:avLst/>
          </a:prstGeom>
          <a:noFill/>
          <a:ln cap="flat" cmpd="sng" w="76200">
            <a:solidFill>
              <a:srgbClr val="32D2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dea064818a_0_630"/>
          <p:cNvSpPr txBox="1"/>
          <p:nvPr>
            <p:ph idx="12" type="sldNum"/>
          </p:nvPr>
        </p:nvSpPr>
        <p:spPr>
          <a:xfrm>
            <a:off x="17996405" y="127488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ea064818a_0_0"/>
          <p:cNvSpPr txBox="1"/>
          <p:nvPr>
            <p:ph idx="12" type="sldNum"/>
          </p:nvPr>
        </p:nvSpPr>
        <p:spPr>
          <a:xfrm>
            <a:off x="17996405" y="127488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3" name="Google Shape;163;gdea064818a_0_0"/>
          <p:cNvGrpSpPr/>
          <p:nvPr/>
        </p:nvGrpSpPr>
        <p:grpSpPr>
          <a:xfrm>
            <a:off x="8675800" y="1207900"/>
            <a:ext cx="15563738" cy="11917116"/>
            <a:chOff x="7920000" y="900000"/>
            <a:chExt cx="15563738" cy="11917116"/>
          </a:xfrm>
        </p:grpSpPr>
        <p:sp>
          <p:nvSpPr>
            <p:cNvPr id="164" name="Google Shape;164;gdea064818a_0_0"/>
            <p:cNvSpPr/>
            <p:nvPr/>
          </p:nvSpPr>
          <p:spPr>
            <a:xfrm>
              <a:off x="7920000" y="900000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50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dea064818a_0_0"/>
            <p:cNvSpPr/>
            <p:nvPr/>
          </p:nvSpPr>
          <p:spPr>
            <a:xfrm>
              <a:off x="14850497" y="3394541"/>
              <a:ext cx="8633241" cy="9422574"/>
            </a:xfrm>
            <a:custGeom>
              <a:rect b="b" l="l" r="r" t="t"/>
              <a:pathLst>
                <a:path extrusionOk="0" h="1068622" w="979103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gdea064818a_0_0"/>
          <p:cNvSpPr txBox="1"/>
          <p:nvPr>
            <p:ph idx="1" type="body"/>
          </p:nvPr>
        </p:nvSpPr>
        <p:spPr>
          <a:xfrm>
            <a:off x="900000" y="2615975"/>
            <a:ext cx="6718200" cy="83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3500"/>
              <a:t>Добавить (создать базу) машинное обучение в ваш арсенал способов решения аналитических задач.</a:t>
            </a:r>
            <a:endParaRPr sz="3500"/>
          </a:p>
        </p:txBody>
      </p:sp>
      <p:sp>
        <p:nvSpPr>
          <p:cNvPr id="167" name="Google Shape;167;gdea064818a_0_0"/>
          <p:cNvSpPr txBox="1"/>
          <p:nvPr>
            <p:ph type="title"/>
          </p:nvPr>
        </p:nvSpPr>
        <p:spPr>
          <a:xfrm>
            <a:off x="900000" y="900000"/>
            <a:ext cx="6718200" cy="1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Цель</a:t>
            </a:r>
            <a:endParaRPr>
              <a:solidFill>
                <a:srgbClr val="A555FF"/>
              </a:solidFill>
            </a:endParaRPr>
          </a:p>
        </p:txBody>
      </p:sp>
      <p:sp>
        <p:nvSpPr>
          <p:cNvPr id="168" name="Google Shape;168;gdea064818a_0_0"/>
          <p:cNvSpPr/>
          <p:nvPr/>
        </p:nvSpPr>
        <p:spPr>
          <a:xfrm>
            <a:off x="9709975" y="2527550"/>
            <a:ext cx="6460236" cy="823036"/>
          </a:xfrm>
          <a:custGeom>
            <a:rect b="b" l="l" r="r" t="t"/>
            <a:pathLst>
              <a:path extrusionOk="0" h="1482947" w="8229600">
                <a:moveTo>
                  <a:pt x="8229600" y="1482947"/>
                </a:moveTo>
                <a:lnTo>
                  <a:pt x="0" y="1222915"/>
                </a:lnTo>
                <a:lnTo>
                  <a:pt x="0" y="0"/>
                </a:lnTo>
                <a:lnTo>
                  <a:pt x="8229600" y="0"/>
                </a:lnTo>
                <a:lnTo>
                  <a:pt x="8229600" y="1482947"/>
                </a:lnTo>
                <a:close/>
              </a:path>
            </a:pathLst>
          </a:custGeom>
          <a:solidFill>
            <a:srgbClr val="A55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dea064818a_0_0"/>
          <p:cNvSpPr txBox="1"/>
          <p:nvPr>
            <p:ph idx="1" type="body"/>
          </p:nvPr>
        </p:nvSpPr>
        <p:spPr>
          <a:xfrm>
            <a:off x="10038350" y="2298600"/>
            <a:ext cx="13054800" cy="6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Содержание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Типы задач машинного обучения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Этапы подготовки модели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Практический пример на данных СитиМобил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chemeClr val="lt2"/>
                </a:solidFill>
              </a:rPr>
              <a:t>Куда пойти дальше?</a:t>
            </a:r>
            <a:endParaRPr sz="4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ea064818a_0_505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Отбор фичей</a:t>
            </a:r>
            <a:endParaRPr/>
          </a:p>
        </p:txBody>
      </p:sp>
      <p:grpSp>
        <p:nvGrpSpPr>
          <p:cNvPr id="516" name="Google Shape;516;gdea064818a_0_505"/>
          <p:cNvGrpSpPr/>
          <p:nvPr/>
        </p:nvGrpSpPr>
        <p:grpSpPr>
          <a:xfrm>
            <a:off x="793368" y="2887322"/>
            <a:ext cx="22703013" cy="8910789"/>
            <a:chOff x="9251471" y="4482616"/>
            <a:chExt cx="15562800" cy="11916005"/>
          </a:xfrm>
        </p:grpSpPr>
        <p:sp>
          <p:nvSpPr>
            <p:cNvPr id="517" name="Google Shape;517;gdea064818a_0_505"/>
            <p:cNvSpPr/>
            <p:nvPr/>
          </p:nvSpPr>
          <p:spPr>
            <a:xfrm>
              <a:off x="9251471" y="4482616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50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dea064818a_0_505"/>
            <p:cNvSpPr/>
            <p:nvPr/>
          </p:nvSpPr>
          <p:spPr>
            <a:xfrm>
              <a:off x="16171377" y="6976047"/>
              <a:ext cx="8633241" cy="9422574"/>
            </a:xfrm>
            <a:custGeom>
              <a:rect b="b" l="l" r="r" t="t"/>
              <a:pathLst>
                <a:path extrusionOk="0" h="1068622" w="979103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gdea064818a_0_505"/>
          <p:cNvSpPr/>
          <p:nvPr/>
        </p:nvSpPr>
        <p:spPr>
          <a:xfrm>
            <a:off x="13448025" y="3633700"/>
            <a:ext cx="8990838" cy="823036"/>
          </a:xfrm>
          <a:custGeom>
            <a:rect b="b" l="l" r="r" t="t"/>
            <a:pathLst>
              <a:path extrusionOk="0" h="1482947" w="8229600">
                <a:moveTo>
                  <a:pt x="8229600" y="1482947"/>
                </a:moveTo>
                <a:lnTo>
                  <a:pt x="0" y="1222915"/>
                </a:lnTo>
                <a:lnTo>
                  <a:pt x="0" y="0"/>
                </a:lnTo>
                <a:lnTo>
                  <a:pt x="8229600" y="0"/>
                </a:lnTo>
                <a:lnTo>
                  <a:pt x="8229600" y="1482947"/>
                </a:lnTo>
                <a:close/>
              </a:path>
            </a:pathLst>
          </a:custGeom>
          <a:solidFill>
            <a:srgbClr val="A55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dea064818a_0_505"/>
          <p:cNvSpPr txBox="1"/>
          <p:nvPr>
            <p:ph idx="1" type="body"/>
          </p:nvPr>
        </p:nvSpPr>
        <p:spPr>
          <a:xfrm>
            <a:off x="13524225" y="3594850"/>
            <a:ext cx="8996700" cy="6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Способы отбора признаков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Статистические методы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С помощью моделей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Жадные алгоритмы</a:t>
            </a:r>
            <a:endParaRPr sz="4700">
              <a:solidFill>
                <a:srgbClr val="FFFFFF"/>
              </a:solidFill>
            </a:endParaRPr>
          </a:p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chemeClr val="lt2"/>
                </a:solidFill>
              </a:rPr>
              <a:t>PCA</a:t>
            </a:r>
            <a:endParaRPr sz="4700">
              <a:solidFill>
                <a:schemeClr val="lt2"/>
              </a:solidFill>
            </a:endParaRPr>
          </a:p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chemeClr val="lt2"/>
                </a:solidFill>
              </a:rPr>
              <a:t>L1 регуляризация</a:t>
            </a:r>
            <a:endParaRPr sz="4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</p:txBody>
      </p:sp>
      <p:pic>
        <p:nvPicPr>
          <p:cNvPr id="521" name="Google Shape;521;gdea064818a_0_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25" y="2918450"/>
            <a:ext cx="12327145" cy="89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dea064818a_0_505"/>
          <p:cNvSpPr txBox="1"/>
          <p:nvPr>
            <p:ph type="title"/>
          </p:nvPr>
        </p:nvSpPr>
        <p:spPr>
          <a:xfrm>
            <a:off x="900125" y="11983550"/>
            <a:ext cx="232080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3400"/>
              <a:t>Более подробно про отбор признаков можно почитать </a:t>
            </a:r>
            <a:r>
              <a:rPr lang="en-US" sz="3400" u="sng">
                <a:solidFill>
                  <a:schemeClr val="hlink"/>
                </a:solidFill>
                <a:hlinkClick r:id="rId4"/>
              </a:rPr>
              <a:t>тут</a:t>
            </a:r>
            <a:r>
              <a:rPr lang="en-US" sz="3400"/>
              <a:t> или </a:t>
            </a:r>
            <a:r>
              <a:rPr lang="en-US" sz="3400" u="sng">
                <a:solidFill>
                  <a:schemeClr val="hlink"/>
                </a:solidFill>
                <a:hlinkClick r:id="rId5"/>
              </a:rPr>
              <a:t>тут</a:t>
            </a:r>
            <a:endParaRPr sz="3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ea064818a_0_807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Общая схема</a:t>
            </a:r>
            <a:endParaRPr/>
          </a:p>
        </p:txBody>
      </p:sp>
      <p:sp>
        <p:nvSpPr>
          <p:cNvPr id="528" name="Google Shape;528;gdea064818a_0_807"/>
          <p:cNvSpPr/>
          <p:nvPr/>
        </p:nvSpPr>
        <p:spPr>
          <a:xfrm>
            <a:off x="823925" y="2908625"/>
            <a:ext cx="4495200" cy="19431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dea064818a_0_807"/>
          <p:cNvSpPr txBox="1"/>
          <p:nvPr>
            <p:ph idx="1" type="body"/>
          </p:nvPr>
        </p:nvSpPr>
        <p:spPr>
          <a:xfrm>
            <a:off x="1116125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Постановка задачи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0" name="Google Shape;530;gdea064818a_0_807"/>
          <p:cNvSpPr/>
          <p:nvPr/>
        </p:nvSpPr>
        <p:spPr>
          <a:xfrm>
            <a:off x="6235650" y="28868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dea064818a_0_807"/>
          <p:cNvSpPr/>
          <p:nvPr/>
        </p:nvSpPr>
        <p:spPr>
          <a:xfrm>
            <a:off x="12467650" y="29086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dea064818a_0_807"/>
          <p:cNvSpPr/>
          <p:nvPr/>
        </p:nvSpPr>
        <p:spPr>
          <a:xfrm>
            <a:off x="18703325" y="4521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dea064818a_0_807"/>
          <p:cNvSpPr/>
          <p:nvPr/>
        </p:nvSpPr>
        <p:spPr>
          <a:xfrm>
            <a:off x="12465813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dea064818a_0_807"/>
          <p:cNvSpPr/>
          <p:nvPr/>
        </p:nvSpPr>
        <p:spPr>
          <a:xfrm>
            <a:off x="6237488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dea064818a_0_807"/>
          <p:cNvSpPr txBox="1"/>
          <p:nvPr>
            <p:ph idx="1" type="body"/>
          </p:nvPr>
        </p:nvSpPr>
        <p:spPr>
          <a:xfrm>
            <a:off x="5621575" y="3119000"/>
            <a:ext cx="6016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 метрик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  моделей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6" name="Google Shape;536;gdea064818a_0_807"/>
          <p:cNvSpPr/>
          <p:nvPr/>
        </p:nvSpPr>
        <p:spPr>
          <a:xfrm>
            <a:off x="563550" y="8516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dea064818a_0_807"/>
          <p:cNvSpPr txBox="1"/>
          <p:nvPr>
            <p:ph idx="1" type="body"/>
          </p:nvPr>
        </p:nvSpPr>
        <p:spPr>
          <a:xfrm>
            <a:off x="559875" y="872687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Настройка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8" name="Google Shape;538;gdea064818a_0_807"/>
          <p:cNvSpPr/>
          <p:nvPr/>
        </p:nvSpPr>
        <p:spPr>
          <a:xfrm>
            <a:off x="6235650" y="102400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dea064818a_0_807"/>
          <p:cNvSpPr txBox="1"/>
          <p:nvPr>
            <p:ph idx="1" type="body"/>
          </p:nvPr>
        </p:nvSpPr>
        <p:spPr>
          <a:xfrm>
            <a:off x="6231975" y="10344475"/>
            <a:ext cx="5019600" cy="1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кол-ва 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40" name="Google Shape;540;gdea064818a_0_807"/>
          <p:cNvCxnSpPr>
            <a:stCxn id="528" idx="3"/>
            <a:endCxn id="530" idx="1"/>
          </p:cNvCxnSpPr>
          <p:nvPr/>
        </p:nvCxnSpPr>
        <p:spPr>
          <a:xfrm flipH="1" rot="10800000">
            <a:off x="5319125" y="3858275"/>
            <a:ext cx="9165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gdea064818a_0_807"/>
          <p:cNvCxnSpPr>
            <a:stCxn id="530" idx="3"/>
            <a:endCxn id="531" idx="1"/>
          </p:cNvCxnSpPr>
          <p:nvPr/>
        </p:nvCxnSpPr>
        <p:spPr>
          <a:xfrm>
            <a:off x="11255250" y="3858350"/>
            <a:ext cx="12123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gdea064818a_0_807"/>
          <p:cNvCxnSpPr>
            <a:stCxn id="531" idx="3"/>
            <a:endCxn id="532" idx="0"/>
          </p:cNvCxnSpPr>
          <p:nvPr/>
        </p:nvCxnSpPr>
        <p:spPr>
          <a:xfrm>
            <a:off x="17487250" y="3880175"/>
            <a:ext cx="3726000" cy="6414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3" name="Google Shape;543;gdea064818a_0_807"/>
          <p:cNvCxnSpPr>
            <a:stCxn id="532" idx="2"/>
          </p:cNvCxnSpPr>
          <p:nvPr/>
        </p:nvCxnSpPr>
        <p:spPr>
          <a:xfrm rot="5400000">
            <a:off x="18556025" y="5392100"/>
            <a:ext cx="1584600" cy="37296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4" name="Google Shape;544;gdea064818a_0_807"/>
          <p:cNvCxnSpPr/>
          <p:nvPr/>
        </p:nvCxnSpPr>
        <p:spPr>
          <a:xfrm>
            <a:off x="11255250" y="7951375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45" name="Google Shape;545;gdea064818a_0_807"/>
          <p:cNvCxnSpPr>
            <a:stCxn id="534" idx="1"/>
            <a:endCxn id="537" idx="0"/>
          </p:cNvCxnSpPr>
          <p:nvPr/>
        </p:nvCxnSpPr>
        <p:spPr>
          <a:xfrm flipH="1">
            <a:off x="3069788" y="7951375"/>
            <a:ext cx="3167700" cy="7755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6" name="Google Shape;546;gdea064818a_0_807"/>
          <p:cNvCxnSpPr>
            <a:stCxn id="536" idx="2"/>
            <a:endCxn id="539" idx="1"/>
          </p:cNvCxnSpPr>
          <p:nvPr/>
        </p:nvCxnSpPr>
        <p:spPr>
          <a:xfrm flipH="1" rot="-5400000">
            <a:off x="4314150" y="9218800"/>
            <a:ext cx="677100" cy="31587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7" name="Google Shape;547;gdea064818a_0_807"/>
          <p:cNvCxnSpPr/>
          <p:nvPr/>
        </p:nvCxnSpPr>
        <p:spPr>
          <a:xfrm>
            <a:off x="11255250" y="112115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gdea064818a_0_807"/>
          <p:cNvSpPr/>
          <p:nvPr/>
        </p:nvSpPr>
        <p:spPr>
          <a:xfrm>
            <a:off x="12471288" y="101652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dea064818a_0_807"/>
          <p:cNvSpPr txBox="1"/>
          <p:nvPr>
            <p:ph idx="1" type="body"/>
          </p:nvPr>
        </p:nvSpPr>
        <p:spPr>
          <a:xfrm>
            <a:off x="12467613" y="103756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Валидация 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50" name="Google Shape;550;gdea064818a_0_807"/>
          <p:cNvCxnSpPr/>
          <p:nvPr/>
        </p:nvCxnSpPr>
        <p:spPr>
          <a:xfrm>
            <a:off x="17514100" y="111353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gdea064818a_0_807"/>
          <p:cNvSpPr/>
          <p:nvPr/>
        </p:nvSpPr>
        <p:spPr>
          <a:xfrm>
            <a:off x="18710625" y="9488875"/>
            <a:ext cx="5019600" cy="3283500"/>
          </a:xfrm>
          <a:prstGeom prst="rect">
            <a:avLst/>
          </a:prstGeom>
          <a:solidFill>
            <a:srgbClr val="5A00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dea064818a_0_807"/>
          <p:cNvSpPr txBox="1"/>
          <p:nvPr>
            <p:ph idx="1" type="body"/>
          </p:nvPr>
        </p:nvSpPr>
        <p:spPr>
          <a:xfrm>
            <a:off x="18706950" y="9666700"/>
            <a:ext cx="50196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Профит!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 прекрасны вместе с вашей моделью   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53" name="Google Shape;553;gdea064818a_0_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9100" y="9235202"/>
            <a:ext cx="1535601" cy="1537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dea064818a_0_807"/>
          <p:cNvSpPr txBox="1"/>
          <p:nvPr>
            <p:ph idx="1" type="body"/>
          </p:nvPr>
        </p:nvSpPr>
        <p:spPr>
          <a:xfrm>
            <a:off x="6233763" y="71902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5" name="Google Shape;555;gdea064818a_0_807"/>
          <p:cNvSpPr txBox="1"/>
          <p:nvPr>
            <p:ph idx="1" type="body"/>
          </p:nvPr>
        </p:nvSpPr>
        <p:spPr>
          <a:xfrm>
            <a:off x="12465825" y="7288213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Создание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6" name="Google Shape;556;gdea064818a_0_807"/>
          <p:cNvSpPr txBox="1"/>
          <p:nvPr>
            <p:ph idx="1" type="body"/>
          </p:nvPr>
        </p:nvSpPr>
        <p:spPr>
          <a:xfrm>
            <a:off x="18703313" y="482992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Препроцесинг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7" name="Google Shape;557;gdea064818a_0_807"/>
          <p:cNvSpPr txBox="1"/>
          <p:nvPr>
            <p:ph idx="1" type="body"/>
          </p:nvPr>
        </p:nvSpPr>
        <p:spPr>
          <a:xfrm>
            <a:off x="13022000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8" name="Google Shape;558;gdea064818a_0_807"/>
          <p:cNvSpPr txBox="1"/>
          <p:nvPr>
            <p:ph idx="12" type="sldNum"/>
          </p:nvPr>
        </p:nvSpPr>
        <p:spPr>
          <a:xfrm>
            <a:off x="17996405" y="127488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9" name="Google Shape;559;gdea064818a_0_807"/>
          <p:cNvSpPr/>
          <p:nvPr/>
        </p:nvSpPr>
        <p:spPr>
          <a:xfrm>
            <a:off x="403200" y="7680100"/>
            <a:ext cx="5340300" cy="3615900"/>
          </a:xfrm>
          <a:prstGeom prst="ellipse">
            <a:avLst/>
          </a:prstGeom>
          <a:noFill/>
          <a:ln cap="flat" cmpd="sng" w="76200">
            <a:solidFill>
              <a:srgbClr val="32D2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ea064818a_0_739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Настройка модели</a:t>
            </a:r>
            <a:endParaRPr/>
          </a:p>
        </p:txBody>
      </p:sp>
      <p:grpSp>
        <p:nvGrpSpPr>
          <p:cNvPr id="565" name="Google Shape;565;gdea064818a_0_739"/>
          <p:cNvGrpSpPr/>
          <p:nvPr/>
        </p:nvGrpSpPr>
        <p:grpSpPr>
          <a:xfrm>
            <a:off x="793503" y="2887330"/>
            <a:ext cx="11150746" cy="8910789"/>
            <a:chOff x="9251471" y="4482616"/>
            <a:chExt cx="15562800" cy="11916005"/>
          </a:xfrm>
        </p:grpSpPr>
        <p:sp>
          <p:nvSpPr>
            <p:cNvPr id="566" name="Google Shape;566;gdea064818a_0_739"/>
            <p:cNvSpPr/>
            <p:nvPr/>
          </p:nvSpPr>
          <p:spPr>
            <a:xfrm>
              <a:off x="9251471" y="4482616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50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dea064818a_0_739"/>
            <p:cNvSpPr/>
            <p:nvPr/>
          </p:nvSpPr>
          <p:spPr>
            <a:xfrm>
              <a:off x="16171377" y="6976047"/>
              <a:ext cx="8633241" cy="9422574"/>
            </a:xfrm>
            <a:custGeom>
              <a:rect b="b" l="l" r="r" t="t"/>
              <a:pathLst>
                <a:path extrusionOk="0" h="1068622" w="979103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8" name="Google Shape;568;gdea064818a_0_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75" y="2887325"/>
            <a:ext cx="11150525" cy="8910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dea064818a_0_739"/>
          <p:cNvSpPr/>
          <p:nvPr/>
        </p:nvSpPr>
        <p:spPr>
          <a:xfrm>
            <a:off x="3024825" y="3482800"/>
            <a:ext cx="1905900" cy="10500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dea064818a_0_739"/>
          <p:cNvSpPr/>
          <p:nvPr/>
        </p:nvSpPr>
        <p:spPr>
          <a:xfrm>
            <a:off x="2300950" y="8682325"/>
            <a:ext cx="1078800" cy="6573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dea064818a_0_739"/>
          <p:cNvSpPr/>
          <p:nvPr/>
        </p:nvSpPr>
        <p:spPr>
          <a:xfrm>
            <a:off x="7234525" y="8894500"/>
            <a:ext cx="1281900" cy="6573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dea064818a_0_739"/>
          <p:cNvSpPr txBox="1"/>
          <p:nvPr>
            <p:ph idx="1" type="body"/>
          </p:nvPr>
        </p:nvSpPr>
        <p:spPr>
          <a:xfrm>
            <a:off x="3165375" y="3633700"/>
            <a:ext cx="1623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</a:t>
            </a: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3" name="Google Shape;573;gdea064818a_0_739"/>
          <p:cNvSpPr txBox="1"/>
          <p:nvPr>
            <p:ph idx="1" type="body"/>
          </p:nvPr>
        </p:nvSpPr>
        <p:spPr>
          <a:xfrm>
            <a:off x="2028700" y="8742100"/>
            <a:ext cx="1623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2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endParaRPr sz="28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4" name="Google Shape;574;gdea064818a_0_739"/>
          <p:cNvSpPr txBox="1"/>
          <p:nvPr>
            <p:ph idx="1" type="body"/>
          </p:nvPr>
        </p:nvSpPr>
        <p:spPr>
          <a:xfrm>
            <a:off x="7005925" y="9014050"/>
            <a:ext cx="1623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2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endParaRPr sz="28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5" name="Google Shape;575;gdea064818a_0_739"/>
          <p:cNvSpPr/>
          <p:nvPr/>
        </p:nvSpPr>
        <p:spPr>
          <a:xfrm>
            <a:off x="10433350" y="4291000"/>
            <a:ext cx="875700" cy="8229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dea064818a_0_739"/>
          <p:cNvSpPr txBox="1"/>
          <p:nvPr>
            <p:ph idx="1" type="body"/>
          </p:nvPr>
        </p:nvSpPr>
        <p:spPr>
          <a:xfrm>
            <a:off x="10357150" y="4411150"/>
            <a:ext cx="1078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7" name="Google Shape;577;gdea064818a_0_739"/>
          <p:cNvSpPr/>
          <p:nvPr/>
        </p:nvSpPr>
        <p:spPr>
          <a:xfrm>
            <a:off x="6841250" y="4404550"/>
            <a:ext cx="875700" cy="8229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dea064818a_0_739"/>
          <p:cNvSpPr txBox="1"/>
          <p:nvPr>
            <p:ph idx="1" type="body"/>
          </p:nvPr>
        </p:nvSpPr>
        <p:spPr>
          <a:xfrm>
            <a:off x="6765050" y="4524700"/>
            <a:ext cx="1078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9" name="Google Shape;579;gdea064818a_0_739"/>
          <p:cNvSpPr/>
          <p:nvPr/>
        </p:nvSpPr>
        <p:spPr>
          <a:xfrm>
            <a:off x="8840475" y="3874250"/>
            <a:ext cx="875700" cy="8229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dea064818a_0_739"/>
          <p:cNvSpPr txBox="1"/>
          <p:nvPr>
            <p:ph idx="1" type="body"/>
          </p:nvPr>
        </p:nvSpPr>
        <p:spPr>
          <a:xfrm>
            <a:off x="8764275" y="3994400"/>
            <a:ext cx="1078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1" name="Google Shape;581;gdea064818a_0_739"/>
          <p:cNvSpPr/>
          <p:nvPr/>
        </p:nvSpPr>
        <p:spPr>
          <a:xfrm>
            <a:off x="7456850" y="3482800"/>
            <a:ext cx="875700" cy="8229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dea064818a_0_739"/>
          <p:cNvSpPr txBox="1"/>
          <p:nvPr>
            <p:ph idx="1" type="body"/>
          </p:nvPr>
        </p:nvSpPr>
        <p:spPr>
          <a:xfrm>
            <a:off x="7380650" y="3602950"/>
            <a:ext cx="1078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Е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3" name="Google Shape;583;gdea064818a_0_739"/>
          <p:cNvSpPr/>
          <p:nvPr/>
        </p:nvSpPr>
        <p:spPr>
          <a:xfrm>
            <a:off x="9792375" y="5398250"/>
            <a:ext cx="875700" cy="8229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dea064818a_0_739"/>
          <p:cNvSpPr txBox="1"/>
          <p:nvPr>
            <p:ph idx="1" type="body"/>
          </p:nvPr>
        </p:nvSpPr>
        <p:spPr>
          <a:xfrm>
            <a:off x="9716175" y="5518400"/>
            <a:ext cx="1078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л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5" name="Google Shape;585;gdea064818a_0_739"/>
          <p:cNvSpPr/>
          <p:nvPr/>
        </p:nvSpPr>
        <p:spPr>
          <a:xfrm>
            <a:off x="8561100" y="4844600"/>
            <a:ext cx="875700" cy="8229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dea064818a_0_739"/>
          <p:cNvSpPr txBox="1"/>
          <p:nvPr>
            <p:ph idx="1" type="body"/>
          </p:nvPr>
        </p:nvSpPr>
        <p:spPr>
          <a:xfrm>
            <a:off x="8688000" y="4964750"/>
            <a:ext cx="8757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ь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7" name="Google Shape;587;gdea064818a_0_739"/>
          <p:cNvSpPr/>
          <p:nvPr/>
        </p:nvSpPr>
        <p:spPr>
          <a:xfrm>
            <a:off x="13170625" y="2882900"/>
            <a:ext cx="7818900" cy="19431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dea064818a_0_739"/>
          <p:cNvSpPr txBox="1"/>
          <p:nvPr>
            <p:ph idx="1" type="body"/>
          </p:nvPr>
        </p:nvSpPr>
        <p:spPr>
          <a:xfrm>
            <a:off x="13484450" y="3191425"/>
            <a:ext cx="7255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Определяем параметры, которые хотим настроить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9" name="Google Shape;589;gdea064818a_0_739"/>
          <p:cNvSpPr/>
          <p:nvPr/>
        </p:nvSpPr>
        <p:spPr>
          <a:xfrm>
            <a:off x="14321975" y="5718500"/>
            <a:ext cx="5580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dea064818a_0_739"/>
          <p:cNvSpPr/>
          <p:nvPr/>
        </p:nvSpPr>
        <p:spPr>
          <a:xfrm>
            <a:off x="14321975" y="8709975"/>
            <a:ext cx="5580600" cy="32130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dea064818a_0_739"/>
          <p:cNvSpPr txBox="1"/>
          <p:nvPr>
            <p:ph idx="1" type="body"/>
          </p:nvPr>
        </p:nvSpPr>
        <p:spPr>
          <a:xfrm>
            <a:off x="14148013" y="5950688"/>
            <a:ext cx="6016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Определяем границы перебора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92" name="Google Shape;592;gdea064818a_0_739"/>
          <p:cNvCxnSpPr>
            <a:stCxn id="587" idx="2"/>
            <a:endCxn id="589" idx="0"/>
          </p:cNvCxnSpPr>
          <p:nvPr/>
        </p:nvCxnSpPr>
        <p:spPr>
          <a:xfrm>
            <a:off x="17080075" y="4826000"/>
            <a:ext cx="32100" cy="892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gdea064818a_0_739"/>
          <p:cNvCxnSpPr>
            <a:stCxn id="589" idx="2"/>
            <a:endCxn id="590" idx="0"/>
          </p:cNvCxnSpPr>
          <p:nvPr/>
        </p:nvCxnSpPr>
        <p:spPr>
          <a:xfrm>
            <a:off x="17112275" y="7661600"/>
            <a:ext cx="0" cy="1048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gdea064818a_0_739"/>
          <p:cNvSpPr txBox="1"/>
          <p:nvPr>
            <p:ph idx="1" type="body"/>
          </p:nvPr>
        </p:nvSpPr>
        <p:spPr>
          <a:xfrm>
            <a:off x="14321975" y="8996550"/>
            <a:ext cx="54453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Перебор на кросс-валидации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5" name="Google Shape;595;gdea064818a_0_739"/>
          <p:cNvSpPr/>
          <p:nvPr/>
        </p:nvSpPr>
        <p:spPr>
          <a:xfrm>
            <a:off x="14843525" y="10223700"/>
            <a:ext cx="4602700" cy="99293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dea064818a_0_739"/>
          <p:cNvSpPr txBox="1"/>
          <p:nvPr>
            <p:ph type="title"/>
          </p:nvPr>
        </p:nvSpPr>
        <p:spPr>
          <a:xfrm>
            <a:off x="14652725" y="10471800"/>
            <a:ext cx="30810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жадная</a:t>
            </a:r>
            <a:endParaRPr sz="4000">
              <a:solidFill>
                <a:srgbClr val="5A009B"/>
              </a:solidFill>
            </a:endParaRPr>
          </a:p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с оптами</a:t>
            </a:r>
            <a:endParaRPr sz="4000">
              <a:solidFill>
                <a:srgbClr val="5A009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ea064818a_0_771"/>
          <p:cNvSpPr txBox="1"/>
          <p:nvPr>
            <p:ph type="title"/>
          </p:nvPr>
        </p:nvSpPr>
        <p:spPr>
          <a:xfrm>
            <a:off x="900000" y="900000"/>
            <a:ext cx="16282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Настройка модели: кросс-валидация</a:t>
            </a:r>
            <a:endParaRPr/>
          </a:p>
        </p:txBody>
      </p:sp>
      <p:pic>
        <p:nvPicPr>
          <p:cNvPr id="602" name="Google Shape;602;gdea064818a_0_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50" y="4228975"/>
            <a:ext cx="14818749" cy="79105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dea064818a_0_771"/>
          <p:cNvSpPr txBox="1"/>
          <p:nvPr>
            <p:ph type="title"/>
          </p:nvPr>
        </p:nvSpPr>
        <p:spPr>
          <a:xfrm>
            <a:off x="900125" y="2876050"/>
            <a:ext cx="234840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A009B"/>
                </a:solidFill>
              </a:rPr>
              <a:t>Для того, чтобы модель была устойчива, необходимо подбирать параметры на кросс-валидации</a:t>
            </a:r>
            <a:endParaRPr sz="4000">
              <a:solidFill>
                <a:srgbClr val="5A009B"/>
              </a:solidFill>
            </a:endParaRPr>
          </a:p>
        </p:txBody>
      </p:sp>
      <p:sp>
        <p:nvSpPr>
          <p:cNvPr id="604" name="Google Shape;604;gdea064818a_0_771"/>
          <p:cNvSpPr/>
          <p:nvPr/>
        </p:nvSpPr>
        <p:spPr>
          <a:xfrm>
            <a:off x="1127525" y="4004913"/>
            <a:ext cx="4602700" cy="99293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dea064818a_0_847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Общая схема</a:t>
            </a:r>
            <a:endParaRPr/>
          </a:p>
        </p:txBody>
      </p:sp>
      <p:sp>
        <p:nvSpPr>
          <p:cNvPr id="610" name="Google Shape;610;gdea064818a_0_847"/>
          <p:cNvSpPr/>
          <p:nvPr/>
        </p:nvSpPr>
        <p:spPr>
          <a:xfrm>
            <a:off x="823925" y="2908625"/>
            <a:ext cx="4495200" cy="19431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dea064818a_0_847"/>
          <p:cNvSpPr txBox="1"/>
          <p:nvPr>
            <p:ph idx="1" type="body"/>
          </p:nvPr>
        </p:nvSpPr>
        <p:spPr>
          <a:xfrm>
            <a:off x="1116125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Постановка задачи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2" name="Google Shape;612;gdea064818a_0_847"/>
          <p:cNvSpPr/>
          <p:nvPr/>
        </p:nvSpPr>
        <p:spPr>
          <a:xfrm>
            <a:off x="6235650" y="28868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dea064818a_0_847"/>
          <p:cNvSpPr/>
          <p:nvPr/>
        </p:nvSpPr>
        <p:spPr>
          <a:xfrm>
            <a:off x="12467650" y="29086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dea064818a_0_847"/>
          <p:cNvSpPr/>
          <p:nvPr/>
        </p:nvSpPr>
        <p:spPr>
          <a:xfrm>
            <a:off x="18703325" y="4521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dea064818a_0_847"/>
          <p:cNvSpPr/>
          <p:nvPr/>
        </p:nvSpPr>
        <p:spPr>
          <a:xfrm>
            <a:off x="12465813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dea064818a_0_847"/>
          <p:cNvSpPr/>
          <p:nvPr/>
        </p:nvSpPr>
        <p:spPr>
          <a:xfrm>
            <a:off x="6237488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dea064818a_0_847"/>
          <p:cNvSpPr txBox="1"/>
          <p:nvPr>
            <p:ph idx="1" type="body"/>
          </p:nvPr>
        </p:nvSpPr>
        <p:spPr>
          <a:xfrm>
            <a:off x="5621575" y="3119000"/>
            <a:ext cx="6016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 метрик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  моделей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8" name="Google Shape;618;gdea064818a_0_847"/>
          <p:cNvSpPr/>
          <p:nvPr/>
        </p:nvSpPr>
        <p:spPr>
          <a:xfrm>
            <a:off x="563550" y="8516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dea064818a_0_847"/>
          <p:cNvSpPr txBox="1"/>
          <p:nvPr>
            <p:ph idx="1" type="body"/>
          </p:nvPr>
        </p:nvSpPr>
        <p:spPr>
          <a:xfrm>
            <a:off x="559875" y="872687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Настройка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0" name="Google Shape;620;gdea064818a_0_847"/>
          <p:cNvSpPr/>
          <p:nvPr/>
        </p:nvSpPr>
        <p:spPr>
          <a:xfrm>
            <a:off x="6235650" y="102400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dea064818a_0_847"/>
          <p:cNvSpPr txBox="1"/>
          <p:nvPr>
            <p:ph idx="1" type="body"/>
          </p:nvPr>
        </p:nvSpPr>
        <p:spPr>
          <a:xfrm>
            <a:off x="6231975" y="10344475"/>
            <a:ext cx="5019600" cy="1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кол-ва 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22" name="Google Shape;622;gdea064818a_0_847"/>
          <p:cNvCxnSpPr>
            <a:stCxn id="610" idx="3"/>
            <a:endCxn id="612" idx="1"/>
          </p:cNvCxnSpPr>
          <p:nvPr/>
        </p:nvCxnSpPr>
        <p:spPr>
          <a:xfrm flipH="1" rot="10800000">
            <a:off x="5319125" y="3858275"/>
            <a:ext cx="9165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gdea064818a_0_847"/>
          <p:cNvCxnSpPr>
            <a:stCxn id="612" idx="3"/>
            <a:endCxn id="613" idx="1"/>
          </p:cNvCxnSpPr>
          <p:nvPr/>
        </p:nvCxnSpPr>
        <p:spPr>
          <a:xfrm>
            <a:off x="11255250" y="3858350"/>
            <a:ext cx="12123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gdea064818a_0_847"/>
          <p:cNvCxnSpPr>
            <a:stCxn id="613" idx="3"/>
            <a:endCxn id="614" idx="0"/>
          </p:cNvCxnSpPr>
          <p:nvPr/>
        </p:nvCxnSpPr>
        <p:spPr>
          <a:xfrm>
            <a:off x="17487250" y="3880175"/>
            <a:ext cx="3726000" cy="6414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5" name="Google Shape;625;gdea064818a_0_847"/>
          <p:cNvCxnSpPr>
            <a:stCxn id="614" idx="2"/>
          </p:cNvCxnSpPr>
          <p:nvPr/>
        </p:nvCxnSpPr>
        <p:spPr>
          <a:xfrm rot="5400000">
            <a:off x="18556025" y="5392100"/>
            <a:ext cx="1584600" cy="37296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6" name="Google Shape;626;gdea064818a_0_847"/>
          <p:cNvCxnSpPr/>
          <p:nvPr/>
        </p:nvCxnSpPr>
        <p:spPr>
          <a:xfrm>
            <a:off x="11255250" y="7951375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27" name="Google Shape;627;gdea064818a_0_847"/>
          <p:cNvCxnSpPr>
            <a:stCxn id="616" idx="1"/>
            <a:endCxn id="619" idx="0"/>
          </p:cNvCxnSpPr>
          <p:nvPr/>
        </p:nvCxnSpPr>
        <p:spPr>
          <a:xfrm flipH="1">
            <a:off x="3069788" y="7951375"/>
            <a:ext cx="3167700" cy="7755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8" name="Google Shape;628;gdea064818a_0_847"/>
          <p:cNvCxnSpPr>
            <a:stCxn id="618" idx="2"/>
            <a:endCxn id="621" idx="1"/>
          </p:cNvCxnSpPr>
          <p:nvPr/>
        </p:nvCxnSpPr>
        <p:spPr>
          <a:xfrm flipH="1" rot="-5400000">
            <a:off x="4314150" y="9218800"/>
            <a:ext cx="677100" cy="31587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9" name="Google Shape;629;gdea064818a_0_847"/>
          <p:cNvCxnSpPr/>
          <p:nvPr/>
        </p:nvCxnSpPr>
        <p:spPr>
          <a:xfrm>
            <a:off x="11255250" y="112115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gdea064818a_0_847"/>
          <p:cNvSpPr/>
          <p:nvPr/>
        </p:nvSpPr>
        <p:spPr>
          <a:xfrm>
            <a:off x="12471288" y="101652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dea064818a_0_847"/>
          <p:cNvSpPr txBox="1"/>
          <p:nvPr>
            <p:ph idx="1" type="body"/>
          </p:nvPr>
        </p:nvSpPr>
        <p:spPr>
          <a:xfrm>
            <a:off x="12467613" y="103756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Валидация 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32" name="Google Shape;632;gdea064818a_0_847"/>
          <p:cNvCxnSpPr/>
          <p:nvPr/>
        </p:nvCxnSpPr>
        <p:spPr>
          <a:xfrm>
            <a:off x="17514100" y="111353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gdea064818a_0_847"/>
          <p:cNvSpPr/>
          <p:nvPr/>
        </p:nvSpPr>
        <p:spPr>
          <a:xfrm>
            <a:off x="18710625" y="9488875"/>
            <a:ext cx="5019600" cy="3283500"/>
          </a:xfrm>
          <a:prstGeom prst="rect">
            <a:avLst/>
          </a:prstGeom>
          <a:solidFill>
            <a:srgbClr val="5A00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dea064818a_0_847"/>
          <p:cNvSpPr txBox="1"/>
          <p:nvPr>
            <p:ph idx="1" type="body"/>
          </p:nvPr>
        </p:nvSpPr>
        <p:spPr>
          <a:xfrm>
            <a:off x="18706950" y="9666700"/>
            <a:ext cx="50196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Профит!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 прекрасны вместе с вашей моделью   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35" name="Google Shape;635;gdea064818a_0_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9100" y="9235202"/>
            <a:ext cx="1535601" cy="1537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dea064818a_0_847"/>
          <p:cNvSpPr txBox="1"/>
          <p:nvPr>
            <p:ph idx="1" type="body"/>
          </p:nvPr>
        </p:nvSpPr>
        <p:spPr>
          <a:xfrm>
            <a:off x="6233763" y="71902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7" name="Google Shape;637;gdea064818a_0_847"/>
          <p:cNvSpPr txBox="1"/>
          <p:nvPr>
            <p:ph idx="1" type="body"/>
          </p:nvPr>
        </p:nvSpPr>
        <p:spPr>
          <a:xfrm>
            <a:off x="12465825" y="7288213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Создание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8" name="Google Shape;638;gdea064818a_0_847"/>
          <p:cNvSpPr txBox="1"/>
          <p:nvPr>
            <p:ph idx="1" type="body"/>
          </p:nvPr>
        </p:nvSpPr>
        <p:spPr>
          <a:xfrm>
            <a:off x="18703313" y="482992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Препроцесинг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9" name="Google Shape;639;gdea064818a_0_847"/>
          <p:cNvSpPr txBox="1"/>
          <p:nvPr>
            <p:ph idx="1" type="body"/>
          </p:nvPr>
        </p:nvSpPr>
        <p:spPr>
          <a:xfrm>
            <a:off x="13022000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0" name="Google Shape;640;gdea064818a_0_847"/>
          <p:cNvSpPr txBox="1"/>
          <p:nvPr>
            <p:ph idx="12" type="sldNum"/>
          </p:nvPr>
        </p:nvSpPr>
        <p:spPr>
          <a:xfrm>
            <a:off x="17996405" y="127488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1" name="Google Shape;641;gdea064818a_0_847"/>
          <p:cNvSpPr/>
          <p:nvPr/>
        </p:nvSpPr>
        <p:spPr>
          <a:xfrm>
            <a:off x="6071625" y="9403600"/>
            <a:ext cx="5340300" cy="3615900"/>
          </a:xfrm>
          <a:prstGeom prst="ellipse">
            <a:avLst/>
          </a:prstGeom>
          <a:noFill/>
          <a:ln cap="flat" cmpd="sng" w="76200">
            <a:solidFill>
              <a:srgbClr val="32D2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dea064818a_0_883"/>
          <p:cNvSpPr txBox="1"/>
          <p:nvPr>
            <p:ph type="title"/>
          </p:nvPr>
        </p:nvSpPr>
        <p:spPr>
          <a:xfrm>
            <a:off x="900000" y="900000"/>
            <a:ext cx="16282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Подбор количества данных</a:t>
            </a:r>
            <a:endParaRPr/>
          </a:p>
        </p:txBody>
      </p:sp>
      <p:sp>
        <p:nvSpPr>
          <p:cNvPr id="647" name="Google Shape;647;gdea064818a_0_883"/>
          <p:cNvSpPr txBox="1"/>
          <p:nvPr>
            <p:ph type="title"/>
          </p:nvPr>
        </p:nvSpPr>
        <p:spPr>
          <a:xfrm>
            <a:off x="900125" y="2495050"/>
            <a:ext cx="234840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A009B"/>
                </a:solidFill>
              </a:rPr>
              <a:t>Больше данных не всегда лучше. </a:t>
            </a:r>
            <a:endParaRPr sz="4000">
              <a:solidFill>
                <a:srgbClr val="5A009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A009B"/>
                </a:solidFill>
              </a:rPr>
              <a:t>Есть золотая середина между “мало данных, они не репрезентативные” и “много данных они не дают прироста качества моделей”</a:t>
            </a:r>
            <a:endParaRPr sz="4000">
              <a:solidFill>
                <a:srgbClr val="5A009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5A009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A009B"/>
                </a:solidFill>
              </a:rPr>
              <a:t>Подбирать объем данных можно по кривым обучения</a:t>
            </a:r>
            <a:endParaRPr sz="4000">
              <a:solidFill>
                <a:srgbClr val="5A009B"/>
              </a:solidFill>
            </a:endParaRPr>
          </a:p>
        </p:txBody>
      </p:sp>
      <p:sp>
        <p:nvSpPr>
          <p:cNvPr id="648" name="Google Shape;648;gdea064818a_0_883"/>
          <p:cNvSpPr/>
          <p:nvPr/>
        </p:nvSpPr>
        <p:spPr>
          <a:xfrm>
            <a:off x="10928950" y="5191249"/>
            <a:ext cx="4968477" cy="88730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gdea064818a_0_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100" y="5734250"/>
            <a:ext cx="11339044" cy="76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dea064818a_0_883"/>
          <p:cNvSpPr/>
          <p:nvPr/>
        </p:nvSpPr>
        <p:spPr>
          <a:xfrm>
            <a:off x="7591325" y="7628125"/>
            <a:ext cx="3492000" cy="3189300"/>
          </a:xfrm>
          <a:prstGeom prst="ellipse">
            <a:avLst/>
          </a:prstGeom>
          <a:noFill/>
          <a:ln cap="flat" cmpd="sng" w="76200">
            <a:solidFill>
              <a:srgbClr val="FF7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dea064818a_0_883"/>
          <p:cNvSpPr/>
          <p:nvPr/>
        </p:nvSpPr>
        <p:spPr>
          <a:xfrm>
            <a:off x="14107150" y="7628125"/>
            <a:ext cx="3492000" cy="3189300"/>
          </a:xfrm>
          <a:prstGeom prst="ellipse">
            <a:avLst/>
          </a:prstGeom>
          <a:noFill/>
          <a:ln cap="flat" cmpd="sng" w="76200">
            <a:solidFill>
              <a:srgbClr val="FF7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dea064818a_0_883"/>
          <p:cNvSpPr txBox="1"/>
          <p:nvPr>
            <p:ph type="title"/>
          </p:nvPr>
        </p:nvSpPr>
        <p:spPr>
          <a:xfrm>
            <a:off x="185700" y="9087925"/>
            <a:ext cx="6074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Большая разница в ошибке -- переобучение</a:t>
            </a:r>
            <a:endParaRPr sz="4000">
              <a:solidFill>
                <a:srgbClr val="5A009B"/>
              </a:solidFill>
            </a:endParaRPr>
          </a:p>
        </p:txBody>
      </p:sp>
      <p:sp>
        <p:nvSpPr>
          <p:cNvPr id="653" name="Google Shape;653;gdea064818a_0_883"/>
          <p:cNvSpPr txBox="1"/>
          <p:nvPr>
            <p:ph type="title"/>
          </p:nvPr>
        </p:nvSpPr>
        <p:spPr>
          <a:xfrm>
            <a:off x="17849175" y="8104800"/>
            <a:ext cx="6074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009B"/>
              </a:buClr>
              <a:buSzPts val="4000"/>
              <a:buChar char="-"/>
            </a:pPr>
            <a:r>
              <a:rPr lang="en-US" sz="4000">
                <a:solidFill>
                  <a:srgbClr val="5A009B"/>
                </a:solidFill>
              </a:rPr>
              <a:t>Ошибки сошлись, добавление новых данных не даст результата</a:t>
            </a:r>
            <a:endParaRPr sz="4000">
              <a:solidFill>
                <a:srgbClr val="5A009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ea064818a_0_901"/>
          <p:cNvSpPr txBox="1"/>
          <p:nvPr>
            <p:ph type="title"/>
          </p:nvPr>
        </p:nvSpPr>
        <p:spPr>
          <a:xfrm>
            <a:off x="900000" y="900000"/>
            <a:ext cx="16282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Хорошие ресурсы для дальнейшего развития</a:t>
            </a:r>
            <a:endParaRPr/>
          </a:p>
        </p:txBody>
      </p:sp>
      <p:sp>
        <p:nvSpPr>
          <p:cNvPr id="659" name="Google Shape;659;gdea064818a_0_901"/>
          <p:cNvSpPr txBox="1"/>
          <p:nvPr>
            <p:ph idx="12" type="sldNum"/>
          </p:nvPr>
        </p:nvSpPr>
        <p:spPr>
          <a:xfrm>
            <a:off x="10976405" y="1341972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60" name="Google Shape;660;gdea064818a_0_901"/>
          <p:cNvGrpSpPr/>
          <p:nvPr/>
        </p:nvGrpSpPr>
        <p:grpSpPr>
          <a:xfrm>
            <a:off x="899994" y="1647040"/>
            <a:ext cx="15563738" cy="11168721"/>
            <a:chOff x="7920000" y="900000"/>
            <a:chExt cx="15563738" cy="11917116"/>
          </a:xfrm>
        </p:grpSpPr>
        <p:sp>
          <p:nvSpPr>
            <p:cNvPr id="661" name="Google Shape;661;gdea064818a_0_901"/>
            <p:cNvSpPr/>
            <p:nvPr/>
          </p:nvSpPr>
          <p:spPr>
            <a:xfrm>
              <a:off x="7920000" y="900000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50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dea064818a_0_901"/>
            <p:cNvSpPr/>
            <p:nvPr/>
          </p:nvSpPr>
          <p:spPr>
            <a:xfrm>
              <a:off x="14850497" y="3394541"/>
              <a:ext cx="8633241" cy="9422574"/>
            </a:xfrm>
            <a:custGeom>
              <a:rect b="b" l="l" r="r" t="t"/>
              <a:pathLst>
                <a:path extrusionOk="0" h="1068622" w="979103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Google Shape;663;gdea064818a_0_901"/>
          <p:cNvSpPr txBox="1"/>
          <p:nvPr>
            <p:ph idx="1" type="body"/>
          </p:nvPr>
        </p:nvSpPr>
        <p:spPr>
          <a:xfrm>
            <a:off x="1322450" y="2070500"/>
            <a:ext cx="14963400" cy="10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Курс OpenDataScience:</a:t>
            </a:r>
            <a:endParaRPr sz="4700">
              <a:solidFill>
                <a:srgbClr val="FFFFFF"/>
              </a:solidFill>
            </a:endParaRPr>
          </a:p>
          <a:p>
            <a:pPr indent="-527050" lvl="1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лекции на </a:t>
            </a:r>
            <a:r>
              <a:rPr lang="en-US" sz="4700" u="sng">
                <a:solidFill>
                  <a:schemeClr val="hlink"/>
                </a:solidFill>
                <a:hlinkClick r:id="rId3"/>
              </a:rPr>
              <a:t>YouTube</a:t>
            </a:r>
            <a:endParaRPr sz="4700">
              <a:solidFill>
                <a:srgbClr val="FFFFFF"/>
              </a:solidFill>
            </a:endParaRPr>
          </a:p>
          <a:p>
            <a:pPr indent="-527050" lvl="1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Статьи на </a:t>
            </a:r>
            <a:r>
              <a:rPr lang="en-US" sz="4700" u="sng">
                <a:solidFill>
                  <a:schemeClr val="hlink"/>
                </a:solidFill>
                <a:hlinkClick r:id="rId4"/>
              </a:rPr>
              <a:t>Habr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rgbClr val="FFFFFF"/>
                </a:solidFill>
              </a:rPr>
              <a:t>Лекции HSE</a:t>
            </a:r>
            <a:endParaRPr sz="4700">
              <a:solidFill>
                <a:srgbClr val="FFFFFF"/>
              </a:solidFill>
            </a:endParaRPr>
          </a:p>
          <a:p>
            <a:pPr indent="-527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Char char="▶"/>
            </a:pPr>
            <a:r>
              <a:rPr lang="en-US" sz="4700" u="sng">
                <a:solidFill>
                  <a:schemeClr val="hlink"/>
                </a:solidFill>
                <a:hlinkClick r:id="rId5"/>
              </a:rPr>
              <a:t>лекции</a:t>
            </a:r>
            <a:r>
              <a:rPr lang="en-US" sz="4700">
                <a:solidFill>
                  <a:srgbClr val="FFFFFF"/>
                </a:solidFill>
              </a:rPr>
              <a:t> хорошего преподавателя Вышки</a:t>
            </a:r>
            <a:endParaRPr sz="4700">
              <a:solidFill>
                <a:srgbClr val="FFFFFF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en-US" sz="4700">
                <a:solidFill>
                  <a:schemeClr val="lt2"/>
                </a:solidFill>
              </a:rPr>
              <a:t>Специализация от МФТИ + Яндекс </a:t>
            </a:r>
            <a:endParaRPr sz="47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lt2"/>
                </a:solidFill>
              </a:rPr>
              <a:t>“Машинное обучение и анализ данных”</a:t>
            </a:r>
            <a:endParaRPr sz="4700">
              <a:solidFill>
                <a:schemeClr val="lt2"/>
              </a:solidFill>
            </a:endParaRPr>
          </a:p>
          <a:p>
            <a:pPr indent="-527050" lvl="1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4700"/>
              <a:buChar char="▶"/>
            </a:pPr>
            <a:r>
              <a:rPr lang="en-US" sz="4700" u="sng">
                <a:solidFill>
                  <a:schemeClr val="hlink"/>
                </a:solidFill>
                <a:hlinkClick r:id="rId6"/>
              </a:rPr>
              <a:t>Coursera</a:t>
            </a:r>
            <a:endParaRPr sz="47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5008C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">
            <a:off x="13612202" y="-118122"/>
            <a:ext cx="15729037" cy="1557132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3"/>
          <p:cNvSpPr/>
          <p:nvPr/>
        </p:nvSpPr>
        <p:spPr>
          <a:xfrm rot="-307671">
            <a:off x="-6049719" y="-9952648"/>
            <a:ext cx="59865150" cy="33621311"/>
          </a:xfrm>
          <a:custGeom>
            <a:rect b="b" l="l" r="r" t="t"/>
            <a:pathLst>
              <a:path extrusionOk="0" h="2105092" w="3748267">
                <a:moveTo>
                  <a:pt x="0" y="0"/>
                </a:moveTo>
                <a:lnTo>
                  <a:pt x="0" y="2105093"/>
                </a:lnTo>
                <a:lnTo>
                  <a:pt x="3748268" y="2105093"/>
                </a:lnTo>
                <a:lnTo>
                  <a:pt x="3748268" y="0"/>
                </a:lnTo>
                <a:close/>
                <a:moveTo>
                  <a:pt x="1883036" y="1826088"/>
                </a:moveTo>
                <a:cubicBezTo>
                  <a:pt x="1742585" y="1540907"/>
                  <a:pt x="1527062" y="1299251"/>
                  <a:pt x="1259558" y="1127030"/>
                </a:cubicBezTo>
                <a:lnTo>
                  <a:pt x="1813976" y="213881"/>
                </a:lnTo>
                <a:cubicBezTo>
                  <a:pt x="2028349" y="369145"/>
                  <a:pt x="2224882" y="547580"/>
                  <a:pt x="2400009" y="745935"/>
                </a:cubicBezTo>
                <a:cubicBezTo>
                  <a:pt x="2574879" y="944458"/>
                  <a:pt x="2727245" y="1161668"/>
                  <a:pt x="2854330" y="1393607"/>
                </a:cubicBezTo>
                <a:close/>
              </a:path>
            </a:pathLst>
          </a:custGeom>
          <a:solidFill>
            <a:srgbClr val="550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3"/>
          <p:cNvSpPr txBox="1"/>
          <p:nvPr>
            <p:ph type="ctrTitle"/>
          </p:nvPr>
        </p:nvSpPr>
        <p:spPr>
          <a:xfrm>
            <a:off x="1440003" y="5343225"/>
            <a:ext cx="12046801" cy="47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</a:pPr>
            <a:r>
              <a:rPr b="0"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Конечный слайд публичной презентации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1" name="Google Shape;671;p43"/>
          <p:cNvSpPr txBox="1"/>
          <p:nvPr>
            <p:ph idx="1" type="subTitle"/>
          </p:nvPr>
        </p:nvSpPr>
        <p:spPr>
          <a:xfrm>
            <a:off x="1440007" y="10302572"/>
            <a:ext cx="150024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Карл Маркс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43"/>
          <p:cNvSpPr txBox="1"/>
          <p:nvPr>
            <p:ph idx="4294967295" type="body"/>
          </p:nvPr>
        </p:nvSpPr>
        <p:spPr>
          <a:xfrm>
            <a:off x="1438950" y="12101100"/>
            <a:ext cx="105972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2200"/>
              <a:t>Немецкий философ, социолог, экономист, писатель, поэт, политический журналист, лингвист, общественный деятель.</a:t>
            </a:r>
            <a:endParaRPr sz="2200"/>
          </a:p>
        </p:txBody>
      </p:sp>
      <p:pic>
        <p:nvPicPr>
          <p:cNvPr id="673" name="Google Shape;67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625" y="1070563"/>
            <a:ext cx="6567300" cy="16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"/>
          <p:cNvSpPr txBox="1"/>
          <p:nvPr/>
        </p:nvSpPr>
        <p:spPr>
          <a:xfrm>
            <a:off x="6824950" y="4404475"/>
            <a:ext cx="12009901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3"/>
          <p:cNvSpPr txBox="1"/>
          <p:nvPr>
            <p:ph type="ctrTitle"/>
          </p:nvPr>
        </p:nvSpPr>
        <p:spPr>
          <a:xfrm>
            <a:off x="3811400" y="4470450"/>
            <a:ext cx="17502299" cy="47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01 | </a:t>
            </a:r>
            <a:r>
              <a:rPr lang="en-US">
                <a:solidFill>
                  <a:srgbClr val="A555FF"/>
                </a:solidFill>
              </a:rPr>
              <a:t>Типы задач в ML</a:t>
            </a:r>
            <a:endParaRPr>
              <a:solidFill>
                <a:srgbClr val="A555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ea064818a_0_13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dea064818a_0_13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Типы задач в  ML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По доступности ответов</a:t>
            </a:r>
            <a:endParaRPr/>
          </a:p>
        </p:txBody>
      </p:sp>
      <p:sp>
        <p:nvSpPr>
          <p:cNvPr id="183" name="Google Shape;183;gdea064818a_0_13"/>
          <p:cNvSpPr/>
          <p:nvPr/>
        </p:nvSpPr>
        <p:spPr>
          <a:xfrm>
            <a:off x="823925" y="3061025"/>
            <a:ext cx="7129200" cy="49371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dea064818a_0_13"/>
          <p:cNvSpPr txBox="1"/>
          <p:nvPr>
            <p:ph idx="1" type="body"/>
          </p:nvPr>
        </p:nvSpPr>
        <p:spPr>
          <a:xfrm>
            <a:off x="900125" y="3544500"/>
            <a:ext cx="65976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Обучение с учителем</a:t>
            </a:r>
            <a:endParaRPr sz="67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(supervised learning (SL))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5" name="Google Shape;185;gdea064818a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000" y="4183684"/>
            <a:ext cx="1941225" cy="194311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dea064818a_0_13"/>
          <p:cNvSpPr/>
          <p:nvPr/>
        </p:nvSpPr>
        <p:spPr>
          <a:xfrm>
            <a:off x="8570100" y="3094050"/>
            <a:ext cx="7129200" cy="4937100"/>
          </a:xfrm>
          <a:prstGeom prst="rect">
            <a:avLst/>
          </a:prstGeom>
          <a:solidFill>
            <a:srgbClr val="6E00B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ea064818a_0_13"/>
          <p:cNvSpPr txBox="1"/>
          <p:nvPr>
            <p:ph idx="1" type="body"/>
          </p:nvPr>
        </p:nvSpPr>
        <p:spPr>
          <a:xfrm>
            <a:off x="8798700" y="3577525"/>
            <a:ext cx="65976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Обучение без учителя</a:t>
            </a:r>
            <a:endParaRPr sz="67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(unsupervised learning (USL))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8" name="Google Shape;188;gdea064818a_0_13"/>
          <p:cNvSpPr/>
          <p:nvPr/>
        </p:nvSpPr>
        <p:spPr>
          <a:xfrm>
            <a:off x="16336750" y="3127075"/>
            <a:ext cx="7129200" cy="49371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dea064818a_0_13"/>
          <p:cNvSpPr txBox="1"/>
          <p:nvPr>
            <p:ph idx="1" type="body"/>
          </p:nvPr>
        </p:nvSpPr>
        <p:spPr>
          <a:xfrm>
            <a:off x="16031950" y="3686750"/>
            <a:ext cx="7129200" cy="4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3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Частичное обучение</a:t>
            </a:r>
            <a:endParaRPr sz="63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(S</a:t>
            </a: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emi-Supervised   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 (SSL)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0" name="Google Shape;190;gdea064818a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9875" y="4197376"/>
            <a:ext cx="1941225" cy="194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dea064818a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98450" y="4183684"/>
            <a:ext cx="1941225" cy="194311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dea064818a_0_13"/>
          <p:cNvSpPr txBox="1"/>
          <p:nvPr>
            <p:ph idx="1" type="body"/>
          </p:nvPr>
        </p:nvSpPr>
        <p:spPr>
          <a:xfrm>
            <a:off x="953225" y="8292250"/>
            <a:ext cx="6966900" cy="5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 sz="3400"/>
              <a:t>Пример: </a:t>
            </a:r>
            <a:endParaRPr b="1" sz="34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/>
              <a:t>Есть информация о том, какие заказы брал водитель, а какие не брал. Хотим уметь определять возьмет ли он следующий заказ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/>
              <a:t>Информация (данные):</a:t>
            </a:r>
            <a:r>
              <a:rPr lang="en-US"/>
              <a:t> данные о заказах и водителях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/>
              <a:t>Учитель:</a:t>
            </a:r>
            <a:r>
              <a:rPr lang="en-US"/>
              <a:t> взял/не взял этот заказ</a:t>
            </a:r>
            <a:endParaRPr/>
          </a:p>
        </p:txBody>
      </p:sp>
      <p:sp>
        <p:nvSpPr>
          <p:cNvPr id="193" name="Google Shape;193;gdea064818a_0_13"/>
          <p:cNvSpPr/>
          <p:nvPr/>
        </p:nvSpPr>
        <p:spPr>
          <a:xfrm>
            <a:off x="1096150" y="8846125"/>
            <a:ext cx="1798406" cy="104575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dea064818a_0_13"/>
          <p:cNvSpPr txBox="1"/>
          <p:nvPr>
            <p:ph idx="1" type="body"/>
          </p:nvPr>
        </p:nvSpPr>
        <p:spPr>
          <a:xfrm>
            <a:off x="8727450" y="8368450"/>
            <a:ext cx="6966900" cy="5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 sz="3400"/>
              <a:t>Пример: </a:t>
            </a:r>
            <a:endParaRPr b="1" sz="34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/>
              <a:t>Есть информация по райдерам, хотим получить группы по типу поведения в сервисе, чтобы таргетированно развивать каждую группу клиентов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/>
              <a:t>Информация (данные):</a:t>
            </a:r>
            <a:r>
              <a:rPr lang="en-US"/>
              <a:t> данные о райдерах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/>
              <a:t>Без учителя: </a:t>
            </a:r>
            <a:r>
              <a:rPr lang="en-US"/>
              <a:t>мы не знаем заранее кто в какую группу относится и какие группы есть и даже сколько их</a:t>
            </a:r>
            <a:endParaRPr/>
          </a:p>
        </p:txBody>
      </p:sp>
      <p:sp>
        <p:nvSpPr>
          <p:cNvPr id="195" name="Google Shape;195;gdea064818a_0_13"/>
          <p:cNvSpPr/>
          <p:nvPr/>
        </p:nvSpPr>
        <p:spPr>
          <a:xfrm>
            <a:off x="8870375" y="8922325"/>
            <a:ext cx="1798406" cy="104575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dea064818a_0_13"/>
          <p:cNvSpPr txBox="1"/>
          <p:nvPr>
            <p:ph idx="1" type="body"/>
          </p:nvPr>
        </p:nvSpPr>
        <p:spPr>
          <a:xfrm>
            <a:off x="16425475" y="8368450"/>
            <a:ext cx="6966900" cy="5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 sz="3400"/>
              <a:t>Пример: </a:t>
            </a:r>
            <a:endParaRPr b="1" sz="34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/>
              <a:t>Хотим научиться предсказывать агрессивное вождение водителей по трекам.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/>
              <a:t>Информация (данные):</a:t>
            </a:r>
            <a:r>
              <a:rPr lang="en-US"/>
              <a:t>  треки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/>
              <a:t>Учитель: </a:t>
            </a:r>
            <a:r>
              <a:rPr lang="en-US"/>
              <a:t>по малой части данных есть галочка агрессивное вождение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/>
              <a:t>Без учителя:</a:t>
            </a:r>
            <a:r>
              <a:rPr lang="en-US"/>
              <a:t> неразмеченные треки</a:t>
            </a:r>
            <a:endParaRPr/>
          </a:p>
        </p:txBody>
      </p:sp>
      <p:sp>
        <p:nvSpPr>
          <p:cNvPr id="197" name="Google Shape;197;gdea064818a_0_13"/>
          <p:cNvSpPr/>
          <p:nvPr/>
        </p:nvSpPr>
        <p:spPr>
          <a:xfrm>
            <a:off x="16568400" y="8922325"/>
            <a:ext cx="1798406" cy="104575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ea064818a_0_53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Типы задач в  ML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По типу задачи</a:t>
            </a:r>
            <a:endParaRPr/>
          </a:p>
        </p:txBody>
      </p:sp>
      <p:sp>
        <p:nvSpPr>
          <p:cNvPr id="203" name="Google Shape;203;gdea064818a_0_53"/>
          <p:cNvSpPr/>
          <p:nvPr/>
        </p:nvSpPr>
        <p:spPr>
          <a:xfrm>
            <a:off x="3567125" y="3670625"/>
            <a:ext cx="7708200" cy="12930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dea064818a_0_53"/>
          <p:cNvSpPr txBox="1"/>
          <p:nvPr>
            <p:ph idx="1" type="body"/>
          </p:nvPr>
        </p:nvSpPr>
        <p:spPr>
          <a:xfrm>
            <a:off x="4298150" y="3747075"/>
            <a:ext cx="63777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Регрессия</a:t>
            </a:r>
            <a:endParaRPr sz="67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gdea064818a_0_53"/>
          <p:cNvSpPr/>
          <p:nvPr/>
        </p:nvSpPr>
        <p:spPr>
          <a:xfrm>
            <a:off x="3605225" y="5591750"/>
            <a:ext cx="7708200" cy="1293000"/>
          </a:xfrm>
          <a:prstGeom prst="rect">
            <a:avLst/>
          </a:prstGeom>
          <a:solidFill>
            <a:srgbClr val="6E00B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dea064818a_0_53"/>
          <p:cNvSpPr txBox="1"/>
          <p:nvPr>
            <p:ph idx="1" type="body"/>
          </p:nvPr>
        </p:nvSpPr>
        <p:spPr>
          <a:xfrm>
            <a:off x="3764750" y="5631175"/>
            <a:ext cx="73962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Классификация</a:t>
            </a:r>
            <a:endParaRPr sz="67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7" name="Google Shape;207;gdea064818a_0_53"/>
          <p:cNvSpPr/>
          <p:nvPr/>
        </p:nvSpPr>
        <p:spPr>
          <a:xfrm>
            <a:off x="3643325" y="7767625"/>
            <a:ext cx="7708200" cy="12930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dea064818a_0_53"/>
          <p:cNvSpPr txBox="1"/>
          <p:nvPr>
            <p:ph idx="1" type="body"/>
          </p:nvPr>
        </p:nvSpPr>
        <p:spPr>
          <a:xfrm>
            <a:off x="3459550" y="7804375"/>
            <a:ext cx="81585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Кластеризация</a:t>
            </a:r>
            <a:endParaRPr sz="67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gdea064818a_0_53"/>
          <p:cNvSpPr/>
          <p:nvPr/>
        </p:nvSpPr>
        <p:spPr>
          <a:xfrm>
            <a:off x="2562893" y="3890838"/>
            <a:ext cx="896650" cy="2833600"/>
          </a:xfrm>
          <a:custGeom>
            <a:rect b="b" l="l" r="r" t="t"/>
            <a:pathLst>
              <a:path extrusionOk="0" h="113344" w="35866">
                <a:moveTo>
                  <a:pt x="32526" y="0"/>
                </a:moveTo>
                <a:cubicBezTo>
                  <a:pt x="27106" y="9328"/>
                  <a:pt x="-549" y="37078"/>
                  <a:pt x="8" y="55969"/>
                </a:cubicBezTo>
                <a:cubicBezTo>
                  <a:pt x="565" y="74860"/>
                  <a:pt x="29890" y="103782"/>
                  <a:pt x="35866" y="1133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Google Shape;210;gdea064818a_0_53"/>
          <p:cNvSpPr/>
          <p:nvPr/>
        </p:nvSpPr>
        <p:spPr>
          <a:xfrm>
            <a:off x="2562900" y="7706674"/>
            <a:ext cx="896650" cy="5109264"/>
          </a:xfrm>
          <a:custGeom>
            <a:rect b="b" l="l" r="r" t="t"/>
            <a:pathLst>
              <a:path extrusionOk="0" h="113344" w="35866">
                <a:moveTo>
                  <a:pt x="32526" y="0"/>
                </a:moveTo>
                <a:cubicBezTo>
                  <a:pt x="27106" y="9328"/>
                  <a:pt x="-549" y="37078"/>
                  <a:pt x="8" y="55969"/>
                </a:cubicBezTo>
                <a:cubicBezTo>
                  <a:pt x="565" y="74860"/>
                  <a:pt x="29890" y="103782"/>
                  <a:pt x="35866" y="11334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Google Shape;211;gdea064818a_0_53"/>
          <p:cNvSpPr/>
          <p:nvPr/>
        </p:nvSpPr>
        <p:spPr>
          <a:xfrm>
            <a:off x="3643325" y="9386650"/>
            <a:ext cx="7708200" cy="3429300"/>
          </a:xfrm>
          <a:prstGeom prst="rect">
            <a:avLst/>
          </a:prstGeom>
          <a:solidFill>
            <a:srgbClr val="6E00B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dea064818a_0_53"/>
          <p:cNvSpPr txBox="1"/>
          <p:nvPr>
            <p:ph idx="1" type="body"/>
          </p:nvPr>
        </p:nvSpPr>
        <p:spPr>
          <a:xfrm>
            <a:off x="3802850" y="10035675"/>
            <a:ext cx="73962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6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Понижение размерности</a:t>
            </a:r>
            <a:endParaRPr sz="67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gdea064818a_0_53"/>
          <p:cNvSpPr txBox="1"/>
          <p:nvPr>
            <p:ph type="title"/>
          </p:nvPr>
        </p:nvSpPr>
        <p:spPr>
          <a:xfrm>
            <a:off x="836700" y="4877900"/>
            <a:ext cx="1618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500">
                <a:solidFill>
                  <a:srgbClr val="FF7200"/>
                </a:solidFill>
              </a:rPr>
              <a:t>SL</a:t>
            </a:r>
            <a:endParaRPr sz="5500">
              <a:solidFill>
                <a:srgbClr val="FF7200"/>
              </a:solidFill>
            </a:endParaRPr>
          </a:p>
        </p:txBody>
      </p:sp>
      <p:sp>
        <p:nvSpPr>
          <p:cNvPr id="214" name="Google Shape;214;gdea064818a_0_53"/>
          <p:cNvSpPr txBox="1"/>
          <p:nvPr>
            <p:ph type="title"/>
          </p:nvPr>
        </p:nvSpPr>
        <p:spPr>
          <a:xfrm>
            <a:off x="760625" y="9753450"/>
            <a:ext cx="1618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500">
                <a:solidFill>
                  <a:srgbClr val="FF7200"/>
                </a:solidFill>
              </a:rPr>
              <a:t>U</a:t>
            </a:r>
            <a:r>
              <a:rPr lang="en-US" sz="5500">
                <a:solidFill>
                  <a:srgbClr val="FF7200"/>
                </a:solidFill>
              </a:rPr>
              <a:t>SL</a:t>
            </a:r>
            <a:endParaRPr sz="5500">
              <a:solidFill>
                <a:srgbClr val="FF7200"/>
              </a:solidFill>
            </a:endParaRPr>
          </a:p>
        </p:txBody>
      </p:sp>
      <p:sp>
        <p:nvSpPr>
          <p:cNvPr id="215" name="Google Shape;215;gdea064818a_0_53"/>
          <p:cNvSpPr txBox="1"/>
          <p:nvPr>
            <p:ph idx="1" type="body"/>
          </p:nvPr>
        </p:nvSpPr>
        <p:spPr>
          <a:xfrm>
            <a:off x="12019350" y="3747075"/>
            <a:ext cx="112755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 sz="3400"/>
              <a:t>Предсказываем</a:t>
            </a:r>
            <a:r>
              <a:rPr b="1" lang="en-US" sz="3400"/>
              <a:t> континуальный показатель, например, заработок водителя</a:t>
            </a:r>
            <a:endParaRPr/>
          </a:p>
        </p:txBody>
      </p:sp>
      <p:sp>
        <p:nvSpPr>
          <p:cNvPr id="216" name="Google Shape;216;gdea064818a_0_53"/>
          <p:cNvSpPr/>
          <p:nvPr/>
        </p:nvSpPr>
        <p:spPr>
          <a:xfrm>
            <a:off x="16448875" y="4264853"/>
            <a:ext cx="3200553" cy="127814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dea064818a_0_53"/>
          <p:cNvSpPr txBox="1"/>
          <p:nvPr>
            <p:ph idx="1" type="body"/>
          </p:nvPr>
        </p:nvSpPr>
        <p:spPr>
          <a:xfrm>
            <a:off x="12054400" y="5604950"/>
            <a:ext cx="112755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 sz="3400"/>
              <a:t>Предсказываем группу, например, объект кошка/собака/обезьяна</a:t>
            </a:r>
            <a:endParaRPr/>
          </a:p>
        </p:txBody>
      </p:sp>
      <p:sp>
        <p:nvSpPr>
          <p:cNvPr id="218" name="Google Shape;218;gdea064818a_0_53"/>
          <p:cNvSpPr/>
          <p:nvPr/>
        </p:nvSpPr>
        <p:spPr>
          <a:xfrm>
            <a:off x="15874325" y="6122723"/>
            <a:ext cx="1920332" cy="127814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dea064818a_0_53"/>
          <p:cNvSpPr txBox="1"/>
          <p:nvPr>
            <p:ph idx="1" type="body"/>
          </p:nvPr>
        </p:nvSpPr>
        <p:spPr>
          <a:xfrm>
            <a:off x="12054400" y="7780825"/>
            <a:ext cx="112755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 sz="3400"/>
              <a:t>Хотим сбить похожие объекты в группы и понять в чем их похожесть</a:t>
            </a:r>
            <a:endParaRPr/>
          </a:p>
        </p:txBody>
      </p:sp>
      <p:sp>
        <p:nvSpPr>
          <p:cNvPr id="220" name="Google Shape;220;gdea064818a_0_53"/>
          <p:cNvSpPr/>
          <p:nvPr/>
        </p:nvSpPr>
        <p:spPr>
          <a:xfrm>
            <a:off x="13663025" y="8274025"/>
            <a:ext cx="7925178" cy="127814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dea064818a_0_53"/>
          <p:cNvSpPr txBox="1"/>
          <p:nvPr>
            <p:ph idx="1" type="body"/>
          </p:nvPr>
        </p:nvSpPr>
        <p:spPr>
          <a:xfrm>
            <a:off x="12054400" y="9423325"/>
            <a:ext cx="112755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b="1" lang="en-US" sz="3400"/>
              <a:t>Есть большие данные, нашим моделям/нашему проду тяжело с ними работать, хотим чтобы их стало меньше, но не потерять в качестве предсказаний. Используется, как преподготовка данных для предыдущих задач.</a:t>
            </a:r>
            <a:endParaRPr/>
          </a:p>
        </p:txBody>
      </p:sp>
      <p:sp>
        <p:nvSpPr>
          <p:cNvPr id="222" name="Google Shape;222;gdea064818a_0_53"/>
          <p:cNvSpPr/>
          <p:nvPr/>
        </p:nvSpPr>
        <p:spPr>
          <a:xfrm>
            <a:off x="14571425" y="11151275"/>
            <a:ext cx="7010735" cy="127814"/>
          </a:xfrm>
          <a:custGeom>
            <a:rect b="b" l="l" r="r" t="t"/>
            <a:pathLst>
              <a:path extrusionOk="0" h="422524" w="12192582">
                <a:moveTo>
                  <a:pt x="3165" y="331"/>
                </a:moveTo>
                <a:lnTo>
                  <a:pt x="12192583" y="0"/>
                </a:lnTo>
                <a:lnTo>
                  <a:pt x="12192583" y="422524"/>
                </a:lnTo>
                <a:lnTo>
                  <a:pt x="0" y="140814"/>
                </a:lnTo>
                <a:lnTo>
                  <a:pt x="3165" y="331"/>
                </a:lnTo>
                <a:close/>
              </a:path>
            </a:pathLst>
          </a:custGeom>
          <a:solidFill>
            <a:srgbClr val="FF7D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dea064818a_0_53"/>
          <p:cNvSpPr txBox="1"/>
          <p:nvPr>
            <p:ph idx="12" type="sldNum"/>
          </p:nvPr>
        </p:nvSpPr>
        <p:spPr>
          <a:xfrm>
            <a:off x="17996405" y="127488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ea064818a_0_93"/>
          <p:cNvSpPr txBox="1"/>
          <p:nvPr>
            <p:ph idx="12" type="sldNum"/>
          </p:nvPr>
        </p:nvSpPr>
        <p:spPr>
          <a:xfrm>
            <a:off x="17996405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gdea064818a_0_93"/>
          <p:cNvSpPr txBox="1"/>
          <p:nvPr/>
        </p:nvSpPr>
        <p:spPr>
          <a:xfrm>
            <a:off x="6824950" y="4404475"/>
            <a:ext cx="120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gdea064818a_0_93"/>
          <p:cNvSpPr txBox="1"/>
          <p:nvPr>
            <p:ph type="ctrTitle"/>
          </p:nvPr>
        </p:nvSpPr>
        <p:spPr>
          <a:xfrm>
            <a:off x="900125" y="4470450"/>
            <a:ext cx="22886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02 | </a:t>
            </a:r>
            <a:r>
              <a:rPr lang="en-US">
                <a:solidFill>
                  <a:srgbClr val="A555FF"/>
                </a:solidFill>
              </a:rPr>
              <a:t>Этапы подготовки модели</a:t>
            </a:r>
            <a:endParaRPr>
              <a:solidFill>
                <a:srgbClr val="A555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ea064818a_0_676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Общая схема</a:t>
            </a:r>
            <a:endParaRPr/>
          </a:p>
        </p:txBody>
      </p:sp>
      <p:sp>
        <p:nvSpPr>
          <p:cNvPr id="236" name="Google Shape;236;gdea064818a_0_676"/>
          <p:cNvSpPr txBox="1"/>
          <p:nvPr>
            <p:ph idx="12" type="sldNum"/>
          </p:nvPr>
        </p:nvSpPr>
        <p:spPr>
          <a:xfrm>
            <a:off x="17996405" y="127488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gdea064818a_0_676"/>
          <p:cNvPicPr preferRelativeResize="0"/>
          <p:nvPr/>
        </p:nvPicPr>
        <p:blipFill rotWithShape="1">
          <a:blip r:embed="rId3">
            <a:alphaModFix/>
          </a:blip>
          <a:srcRect b="5589" l="0" r="0" t="0"/>
          <a:stretch/>
        </p:blipFill>
        <p:spPr>
          <a:xfrm>
            <a:off x="4311698" y="3643400"/>
            <a:ext cx="13015225" cy="865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dea064818a_0_676"/>
          <p:cNvCxnSpPr>
            <a:stCxn id="237" idx="3"/>
            <a:endCxn id="237" idx="0"/>
          </p:cNvCxnSpPr>
          <p:nvPr/>
        </p:nvCxnSpPr>
        <p:spPr>
          <a:xfrm rot="10800000">
            <a:off x="10819323" y="3643300"/>
            <a:ext cx="6507600" cy="4325400"/>
          </a:xfrm>
          <a:prstGeom prst="curvedConnector4">
            <a:avLst>
              <a:gd fmla="val -48749" name="adj1"/>
              <a:gd fmla="val 146924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ea064818a_0_105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Общая схема</a:t>
            </a:r>
            <a:endParaRPr/>
          </a:p>
        </p:txBody>
      </p:sp>
      <p:sp>
        <p:nvSpPr>
          <p:cNvPr id="244" name="Google Shape;244;gdea064818a_0_105"/>
          <p:cNvSpPr/>
          <p:nvPr/>
        </p:nvSpPr>
        <p:spPr>
          <a:xfrm>
            <a:off x="823925" y="2908625"/>
            <a:ext cx="4495200" cy="19431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dea064818a_0_105"/>
          <p:cNvSpPr txBox="1"/>
          <p:nvPr>
            <p:ph idx="1" type="body"/>
          </p:nvPr>
        </p:nvSpPr>
        <p:spPr>
          <a:xfrm>
            <a:off x="1116125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Постановка задачи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6" name="Google Shape;246;gdea064818a_0_105"/>
          <p:cNvSpPr/>
          <p:nvPr/>
        </p:nvSpPr>
        <p:spPr>
          <a:xfrm>
            <a:off x="6235650" y="28868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dea064818a_0_105"/>
          <p:cNvSpPr/>
          <p:nvPr/>
        </p:nvSpPr>
        <p:spPr>
          <a:xfrm>
            <a:off x="12467650" y="29086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dea064818a_0_105"/>
          <p:cNvSpPr/>
          <p:nvPr/>
        </p:nvSpPr>
        <p:spPr>
          <a:xfrm>
            <a:off x="18703325" y="4521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dea064818a_0_105"/>
          <p:cNvSpPr/>
          <p:nvPr/>
        </p:nvSpPr>
        <p:spPr>
          <a:xfrm>
            <a:off x="12465813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dea064818a_0_105"/>
          <p:cNvSpPr/>
          <p:nvPr/>
        </p:nvSpPr>
        <p:spPr>
          <a:xfrm>
            <a:off x="6237488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dea064818a_0_105"/>
          <p:cNvSpPr txBox="1"/>
          <p:nvPr>
            <p:ph idx="1" type="body"/>
          </p:nvPr>
        </p:nvSpPr>
        <p:spPr>
          <a:xfrm>
            <a:off x="5621575" y="3119000"/>
            <a:ext cx="6016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 метрик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  моделей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2" name="Google Shape;252;gdea064818a_0_105"/>
          <p:cNvSpPr/>
          <p:nvPr/>
        </p:nvSpPr>
        <p:spPr>
          <a:xfrm>
            <a:off x="563550" y="8516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dea064818a_0_105"/>
          <p:cNvSpPr txBox="1"/>
          <p:nvPr>
            <p:ph idx="1" type="body"/>
          </p:nvPr>
        </p:nvSpPr>
        <p:spPr>
          <a:xfrm>
            <a:off x="559875" y="872687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Настройка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4" name="Google Shape;254;gdea064818a_0_105"/>
          <p:cNvSpPr/>
          <p:nvPr/>
        </p:nvSpPr>
        <p:spPr>
          <a:xfrm>
            <a:off x="6235650" y="102400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dea064818a_0_105"/>
          <p:cNvSpPr txBox="1"/>
          <p:nvPr>
            <p:ph idx="1" type="body"/>
          </p:nvPr>
        </p:nvSpPr>
        <p:spPr>
          <a:xfrm>
            <a:off x="6231975" y="10344475"/>
            <a:ext cx="5019600" cy="1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кол-ва 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56" name="Google Shape;256;gdea064818a_0_105"/>
          <p:cNvCxnSpPr>
            <a:stCxn id="244" idx="3"/>
            <a:endCxn id="246" idx="1"/>
          </p:cNvCxnSpPr>
          <p:nvPr/>
        </p:nvCxnSpPr>
        <p:spPr>
          <a:xfrm flipH="1" rot="10800000">
            <a:off x="5319125" y="3858275"/>
            <a:ext cx="9165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gdea064818a_0_105"/>
          <p:cNvCxnSpPr>
            <a:stCxn id="246" idx="3"/>
            <a:endCxn id="247" idx="1"/>
          </p:cNvCxnSpPr>
          <p:nvPr/>
        </p:nvCxnSpPr>
        <p:spPr>
          <a:xfrm>
            <a:off x="11255250" y="3858350"/>
            <a:ext cx="12123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gdea064818a_0_105"/>
          <p:cNvCxnSpPr>
            <a:stCxn id="247" idx="3"/>
            <a:endCxn id="248" idx="0"/>
          </p:cNvCxnSpPr>
          <p:nvPr/>
        </p:nvCxnSpPr>
        <p:spPr>
          <a:xfrm>
            <a:off x="17487250" y="3880175"/>
            <a:ext cx="3726000" cy="6414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9" name="Google Shape;259;gdea064818a_0_105"/>
          <p:cNvCxnSpPr>
            <a:stCxn id="248" idx="2"/>
          </p:cNvCxnSpPr>
          <p:nvPr/>
        </p:nvCxnSpPr>
        <p:spPr>
          <a:xfrm rot="5400000">
            <a:off x="18556025" y="5392100"/>
            <a:ext cx="1584600" cy="37296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0" name="Google Shape;260;gdea064818a_0_105"/>
          <p:cNvCxnSpPr/>
          <p:nvPr/>
        </p:nvCxnSpPr>
        <p:spPr>
          <a:xfrm>
            <a:off x="11255250" y="7951375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61" name="Google Shape;261;gdea064818a_0_105"/>
          <p:cNvCxnSpPr>
            <a:stCxn id="250" idx="1"/>
            <a:endCxn id="253" idx="0"/>
          </p:cNvCxnSpPr>
          <p:nvPr/>
        </p:nvCxnSpPr>
        <p:spPr>
          <a:xfrm flipH="1">
            <a:off x="3069788" y="7951375"/>
            <a:ext cx="3167700" cy="7755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2" name="Google Shape;262;gdea064818a_0_105"/>
          <p:cNvCxnSpPr>
            <a:stCxn id="252" idx="2"/>
            <a:endCxn id="255" idx="1"/>
          </p:cNvCxnSpPr>
          <p:nvPr/>
        </p:nvCxnSpPr>
        <p:spPr>
          <a:xfrm flipH="1" rot="-5400000">
            <a:off x="4314150" y="9218800"/>
            <a:ext cx="677100" cy="31587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3" name="Google Shape;263;gdea064818a_0_105"/>
          <p:cNvCxnSpPr/>
          <p:nvPr/>
        </p:nvCxnSpPr>
        <p:spPr>
          <a:xfrm>
            <a:off x="11255250" y="112115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gdea064818a_0_105"/>
          <p:cNvSpPr/>
          <p:nvPr/>
        </p:nvSpPr>
        <p:spPr>
          <a:xfrm>
            <a:off x="12471288" y="101652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dea064818a_0_105"/>
          <p:cNvSpPr txBox="1"/>
          <p:nvPr>
            <p:ph idx="1" type="body"/>
          </p:nvPr>
        </p:nvSpPr>
        <p:spPr>
          <a:xfrm>
            <a:off x="12467613" y="103756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Валидация 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66" name="Google Shape;266;gdea064818a_0_105"/>
          <p:cNvCxnSpPr/>
          <p:nvPr/>
        </p:nvCxnSpPr>
        <p:spPr>
          <a:xfrm>
            <a:off x="17514100" y="111353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gdea064818a_0_105"/>
          <p:cNvSpPr/>
          <p:nvPr/>
        </p:nvSpPr>
        <p:spPr>
          <a:xfrm>
            <a:off x="18710625" y="9488875"/>
            <a:ext cx="5019600" cy="3283500"/>
          </a:xfrm>
          <a:prstGeom prst="rect">
            <a:avLst/>
          </a:prstGeom>
          <a:solidFill>
            <a:srgbClr val="5A00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dea064818a_0_105"/>
          <p:cNvSpPr txBox="1"/>
          <p:nvPr>
            <p:ph idx="1" type="body"/>
          </p:nvPr>
        </p:nvSpPr>
        <p:spPr>
          <a:xfrm>
            <a:off x="18706950" y="9666700"/>
            <a:ext cx="50196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Профит!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 прекрасны вместе с вашей моделью   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9" name="Google Shape;269;gdea064818a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9100" y="9235202"/>
            <a:ext cx="1535601" cy="1537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dea064818a_0_105"/>
          <p:cNvSpPr txBox="1"/>
          <p:nvPr>
            <p:ph idx="1" type="body"/>
          </p:nvPr>
        </p:nvSpPr>
        <p:spPr>
          <a:xfrm>
            <a:off x="6233763" y="71902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1" name="Google Shape;271;gdea064818a_0_105"/>
          <p:cNvSpPr txBox="1"/>
          <p:nvPr>
            <p:ph idx="1" type="body"/>
          </p:nvPr>
        </p:nvSpPr>
        <p:spPr>
          <a:xfrm>
            <a:off x="12465825" y="7288213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Создание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2" name="Google Shape;272;gdea064818a_0_105"/>
          <p:cNvSpPr txBox="1"/>
          <p:nvPr>
            <p:ph idx="1" type="body"/>
          </p:nvPr>
        </p:nvSpPr>
        <p:spPr>
          <a:xfrm>
            <a:off x="18703313" y="482992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Препроцесинг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3" name="Google Shape;273;gdea064818a_0_105"/>
          <p:cNvSpPr txBox="1"/>
          <p:nvPr>
            <p:ph idx="1" type="body"/>
          </p:nvPr>
        </p:nvSpPr>
        <p:spPr>
          <a:xfrm>
            <a:off x="13022000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4" name="Google Shape;274;gdea064818a_0_105"/>
          <p:cNvSpPr txBox="1"/>
          <p:nvPr>
            <p:ph idx="12" type="sldNum"/>
          </p:nvPr>
        </p:nvSpPr>
        <p:spPr>
          <a:xfrm>
            <a:off x="17996405" y="127488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ea064818a_0_431"/>
          <p:cNvSpPr txBox="1"/>
          <p:nvPr>
            <p:ph type="title"/>
          </p:nvPr>
        </p:nvSpPr>
        <p:spPr>
          <a:xfrm>
            <a:off x="900000" y="900000"/>
            <a:ext cx="1165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Этапы подготовки модели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solidFill>
                  <a:srgbClr val="A555FF"/>
                </a:solidFill>
              </a:rPr>
              <a:t>Общая схема</a:t>
            </a:r>
            <a:endParaRPr/>
          </a:p>
        </p:txBody>
      </p:sp>
      <p:sp>
        <p:nvSpPr>
          <p:cNvPr id="280" name="Google Shape;280;gdea064818a_0_431"/>
          <p:cNvSpPr/>
          <p:nvPr/>
        </p:nvSpPr>
        <p:spPr>
          <a:xfrm>
            <a:off x="823925" y="2908625"/>
            <a:ext cx="4495200" cy="1943100"/>
          </a:xfrm>
          <a:prstGeom prst="rect">
            <a:avLst/>
          </a:prstGeom>
          <a:solidFill>
            <a:srgbClr val="550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dea064818a_0_431"/>
          <p:cNvSpPr txBox="1"/>
          <p:nvPr>
            <p:ph idx="1" type="body"/>
          </p:nvPr>
        </p:nvSpPr>
        <p:spPr>
          <a:xfrm>
            <a:off x="1116125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Постановка задачи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2" name="Google Shape;282;gdea064818a_0_431"/>
          <p:cNvSpPr/>
          <p:nvPr/>
        </p:nvSpPr>
        <p:spPr>
          <a:xfrm>
            <a:off x="6235650" y="28868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dea064818a_0_431"/>
          <p:cNvSpPr/>
          <p:nvPr/>
        </p:nvSpPr>
        <p:spPr>
          <a:xfrm>
            <a:off x="12467650" y="29086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dea064818a_0_431"/>
          <p:cNvSpPr/>
          <p:nvPr/>
        </p:nvSpPr>
        <p:spPr>
          <a:xfrm>
            <a:off x="18703325" y="4521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dea064818a_0_431"/>
          <p:cNvSpPr/>
          <p:nvPr/>
        </p:nvSpPr>
        <p:spPr>
          <a:xfrm>
            <a:off x="12465813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dea064818a_0_431"/>
          <p:cNvSpPr/>
          <p:nvPr/>
        </p:nvSpPr>
        <p:spPr>
          <a:xfrm>
            <a:off x="6237488" y="69798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dea064818a_0_431"/>
          <p:cNvSpPr txBox="1"/>
          <p:nvPr>
            <p:ph idx="1" type="body"/>
          </p:nvPr>
        </p:nvSpPr>
        <p:spPr>
          <a:xfrm>
            <a:off x="5621575" y="3119000"/>
            <a:ext cx="6016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 метрик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  моделей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8" name="Google Shape;288;gdea064818a_0_431"/>
          <p:cNvSpPr/>
          <p:nvPr/>
        </p:nvSpPr>
        <p:spPr>
          <a:xfrm>
            <a:off x="563550" y="85165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dea064818a_0_431"/>
          <p:cNvSpPr txBox="1"/>
          <p:nvPr>
            <p:ph idx="1" type="body"/>
          </p:nvPr>
        </p:nvSpPr>
        <p:spPr>
          <a:xfrm>
            <a:off x="559875" y="872687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Настройка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0" name="Google Shape;290;gdea064818a_0_431"/>
          <p:cNvSpPr/>
          <p:nvPr/>
        </p:nvSpPr>
        <p:spPr>
          <a:xfrm>
            <a:off x="6235650" y="10240000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dea064818a_0_431"/>
          <p:cNvSpPr txBox="1"/>
          <p:nvPr>
            <p:ph idx="1" type="body"/>
          </p:nvPr>
        </p:nvSpPr>
        <p:spPr>
          <a:xfrm>
            <a:off x="6231975" y="10344475"/>
            <a:ext cx="5019600" cy="1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кол-ва 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92" name="Google Shape;292;gdea064818a_0_431"/>
          <p:cNvCxnSpPr>
            <a:stCxn id="280" idx="3"/>
            <a:endCxn id="282" idx="1"/>
          </p:cNvCxnSpPr>
          <p:nvPr/>
        </p:nvCxnSpPr>
        <p:spPr>
          <a:xfrm flipH="1" rot="10800000">
            <a:off x="5319125" y="3858275"/>
            <a:ext cx="9165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gdea064818a_0_431"/>
          <p:cNvCxnSpPr>
            <a:stCxn id="282" idx="3"/>
            <a:endCxn id="283" idx="1"/>
          </p:cNvCxnSpPr>
          <p:nvPr/>
        </p:nvCxnSpPr>
        <p:spPr>
          <a:xfrm>
            <a:off x="11255250" y="3858350"/>
            <a:ext cx="12123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gdea064818a_0_431"/>
          <p:cNvCxnSpPr>
            <a:stCxn id="283" idx="3"/>
            <a:endCxn id="284" idx="0"/>
          </p:cNvCxnSpPr>
          <p:nvPr/>
        </p:nvCxnSpPr>
        <p:spPr>
          <a:xfrm>
            <a:off x="17487250" y="3880175"/>
            <a:ext cx="3726000" cy="6414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5" name="Google Shape;295;gdea064818a_0_431"/>
          <p:cNvCxnSpPr>
            <a:stCxn id="284" idx="2"/>
          </p:cNvCxnSpPr>
          <p:nvPr/>
        </p:nvCxnSpPr>
        <p:spPr>
          <a:xfrm rot="5400000">
            <a:off x="18556025" y="5392100"/>
            <a:ext cx="1584600" cy="37296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6" name="Google Shape;296;gdea064818a_0_431"/>
          <p:cNvCxnSpPr/>
          <p:nvPr/>
        </p:nvCxnSpPr>
        <p:spPr>
          <a:xfrm>
            <a:off x="11255250" y="7951375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97" name="Google Shape;297;gdea064818a_0_431"/>
          <p:cNvCxnSpPr>
            <a:stCxn id="286" idx="1"/>
            <a:endCxn id="289" idx="0"/>
          </p:cNvCxnSpPr>
          <p:nvPr/>
        </p:nvCxnSpPr>
        <p:spPr>
          <a:xfrm flipH="1">
            <a:off x="3069788" y="7951375"/>
            <a:ext cx="3167700" cy="7755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8" name="Google Shape;298;gdea064818a_0_431"/>
          <p:cNvCxnSpPr>
            <a:stCxn id="288" idx="2"/>
            <a:endCxn id="291" idx="1"/>
          </p:cNvCxnSpPr>
          <p:nvPr/>
        </p:nvCxnSpPr>
        <p:spPr>
          <a:xfrm flipH="1" rot="-5400000">
            <a:off x="4314150" y="9218800"/>
            <a:ext cx="677100" cy="3158700"/>
          </a:xfrm>
          <a:prstGeom prst="curved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9" name="Google Shape;299;gdea064818a_0_431"/>
          <p:cNvCxnSpPr/>
          <p:nvPr/>
        </p:nvCxnSpPr>
        <p:spPr>
          <a:xfrm>
            <a:off x="11255250" y="112115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gdea064818a_0_431"/>
          <p:cNvSpPr/>
          <p:nvPr/>
        </p:nvSpPr>
        <p:spPr>
          <a:xfrm>
            <a:off x="12471288" y="10165225"/>
            <a:ext cx="5019600" cy="1943100"/>
          </a:xfrm>
          <a:prstGeom prst="rect">
            <a:avLst/>
          </a:prstGeom>
          <a:solidFill>
            <a:srgbClr val="A555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dea064818a_0_431"/>
          <p:cNvSpPr txBox="1"/>
          <p:nvPr>
            <p:ph idx="1" type="body"/>
          </p:nvPr>
        </p:nvSpPr>
        <p:spPr>
          <a:xfrm>
            <a:off x="12467613" y="103756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Валидация модели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02" name="Google Shape;302;gdea064818a_0_431"/>
          <p:cNvCxnSpPr/>
          <p:nvPr/>
        </p:nvCxnSpPr>
        <p:spPr>
          <a:xfrm>
            <a:off x="17514100" y="11135350"/>
            <a:ext cx="1208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gdea064818a_0_431"/>
          <p:cNvSpPr/>
          <p:nvPr/>
        </p:nvSpPr>
        <p:spPr>
          <a:xfrm>
            <a:off x="18710625" y="9488875"/>
            <a:ext cx="5019600" cy="3283500"/>
          </a:xfrm>
          <a:prstGeom prst="rect">
            <a:avLst/>
          </a:prstGeom>
          <a:solidFill>
            <a:srgbClr val="5A00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dea064818a_0_431"/>
          <p:cNvSpPr txBox="1"/>
          <p:nvPr>
            <p:ph idx="1" type="body"/>
          </p:nvPr>
        </p:nvSpPr>
        <p:spPr>
          <a:xfrm>
            <a:off x="18706950" y="9666700"/>
            <a:ext cx="50196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Профит!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 прекрасны вместе с вашей моделью   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5" name="Google Shape;305;gdea064818a_0_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9100" y="9235202"/>
            <a:ext cx="1535601" cy="1537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dea064818a_0_431"/>
          <p:cNvSpPr txBox="1"/>
          <p:nvPr>
            <p:ph idx="1" type="body"/>
          </p:nvPr>
        </p:nvSpPr>
        <p:spPr>
          <a:xfrm>
            <a:off x="6233763" y="7190200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7" name="Google Shape;307;gdea064818a_0_431"/>
          <p:cNvSpPr txBox="1"/>
          <p:nvPr>
            <p:ph idx="1" type="body"/>
          </p:nvPr>
        </p:nvSpPr>
        <p:spPr>
          <a:xfrm>
            <a:off x="12465825" y="7288213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Создание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фичей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8" name="Google Shape;308;gdea064818a_0_431"/>
          <p:cNvSpPr txBox="1"/>
          <p:nvPr>
            <p:ph idx="1" type="body"/>
          </p:nvPr>
        </p:nvSpPr>
        <p:spPr>
          <a:xfrm>
            <a:off x="18703313" y="4829925"/>
            <a:ext cx="5019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Препроцесинг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9" name="Google Shape;309;gdea064818a_0_431"/>
          <p:cNvSpPr txBox="1"/>
          <p:nvPr>
            <p:ph idx="1" type="body"/>
          </p:nvPr>
        </p:nvSpPr>
        <p:spPr>
          <a:xfrm>
            <a:off x="13022000" y="3195200"/>
            <a:ext cx="3910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Сбор 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en-US" sz="4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данных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0" name="Google Shape;310;gdea064818a_0_431"/>
          <p:cNvSpPr/>
          <p:nvPr/>
        </p:nvSpPr>
        <p:spPr>
          <a:xfrm>
            <a:off x="6069100" y="2105200"/>
            <a:ext cx="5340300" cy="3615900"/>
          </a:xfrm>
          <a:prstGeom prst="ellipse">
            <a:avLst/>
          </a:prstGeom>
          <a:noFill/>
          <a:ln cap="flat" cmpd="sng" w="76200">
            <a:solidFill>
              <a:srgbClr val="32D2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dea064818a_0_431"/>
          <p:cNvSpPr txBox="1"/>
          <p:nvPr>
            <p:ph idx="12" type="sldNum"/>
          </p:nvPr>
        </p:nvSpPr>
        <p:spPr>
          <a:xfrm>
            <a:off x="17996405" y="127488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tymobil_Teme">
  <a:themeElements>
    <a:clrScheme name="Ситимобил">
      <a:dk1>
        <a:srgbClr val="434343"/>
      </a:dk1>
      <a:lt1>
        <a:srgbClr val="7000FF"/>
      </a:lt1>
      <a:dk2>
        <a:srgbClr val="FF7200"/>
      </a:dk2>
      <a:lt2>
        <a:srgbClr val="FFFFFF"/>
      </a:lt2>
      <a:accent1>
        <a:srgbClr val="999999"/>
      </a:accent1>
      <a:accent2>
        <a:srgbClr val="4D4D4D"/>
      </a:accent2>
      <a:accent3>
        <a:srgbClr val="999999"/>
      </a:accent3>
      <a:accent4>
        <a:srgbClr val="FF7200"/>
      </a:accent4>
      <a:accent5>
        <a:srgbClr val="F9F9F9"/>
      </a:accent5>
      <a:accent6>
        <a:srgbClr val="999999"/>
      </a:accent6>
      <a:hlink>
        <a:srgbClr val="FF720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